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nva Sans Bold" panose="020B0604020202020204" charset="0"/>
      <p:regular r:id="rId10"/>
    </p:embeddedFont>
    <p:embeddedFont>
      <p:font typeface="IBM Plex Mono" panose="020B0509050203000203" pitchFamily="49" charset="0"/>
      <p:regular r:id="rId11"/>
    </p:embeddedFont>
    <p:embeddedFont>
      <p:font typeface="IBM Plex Mono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43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svg"/><Relationship Id="rId3" Type="http://schemas.openxmlformats.org/officeDocument/2006/relationships/image" Target="../media/image6.png"/><Relationship Id="rId7" Type="http://schemas.openxmlformats.org/officeDocument/2006/relationships/image" Target="../media/image22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4.sv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23.png"/><Relationship Id="rId3" Type="http://schemas.openxmlformats.org/officeDocument/2006/relationships/image" Target="../media/image37.pn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6.pn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19" Type="http://schemas.openxmlformats.org/officeDocument/2006/relationships/image" Target="../media/image24.svg"/><Relationship Id="rId4" Type="http://schemas.openxmlformats.org/officeDocument/2006/relationships/image" Target="../media/image38.sv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0.svg"/><Relationship Id="rId18" Type="http://schemas.openxmlformats.org/officeDocument/2006/relationships/image" Target="../media/image37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17" Type="http://schemas.openxmlformats.org/officeDocument/2006/relationships/image" Target="../media/image6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8.svg"/><Relationship Id="rId5" Type="http://schemas.openxmlformats.org/officeDocument/2006/relationships/image" Target="../media/image53.pn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19" Type="http://schemas.openxmlformats.org/officeDocument/2006/relationships/image" Target="../media/image38.svg"/><Relationship Id="rId4" Type="http://schemas.openxmlformats.org/officeDocument/2006/relationships/image" Target="../media/image52.svg"/><Relationship Id="rId9" Type="http://schemas.openxmlformats.org/officeDocument/2006/relationships/image" Target="../media/image6.pn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4.svg"/><Relationship Id="rId18" Type="http://schemas.openxmlformats.org/officeDocument/2006/relationships/image" Target="../media/image77.png"/><Relationship Id="rId26" Type="http://schemas.openxmlformats.org/officeDocument/2006/relationships/image" Target="../media/image26.png"/><Relationship Id="rId3" Type="http://schemas.openxmlformats.org/officeDocument/2006/relationships/image" Target="../media/image65.png"/><Relationship Id="rId21" Type="http://schemas.openxmlformats.org/officeDocument/2006/relationships/image" Target="../media/image80.sv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17" Type="http://schemas.openxmlformats.org/officeDocument/2006/relationships/image" Target="../media/image76.svg"/><Relationship Id="rId25" Type="http://schemas.openxmlformats.org/officeDocument/2006/relationships/image" Target="../media/image84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11" Type="http://schemas.openxmlformats.org/officeDocument/2006/relationships/image" Target="../media/image72.svg"/><Relationship Id="rId24" Type="http://schemas.openxmlformats.org/officeDocument/2006/relationships/image" Target="../media/image83.png"/><Relationship Id="rId5" Type="http://schemas.openxmlformats.org/officeDocument/2006/relationships/image" Target="../media/image67.png"/><Relationship Id="rId15" Type="http://schemas.openxmlformats.org/officeDocument/2006/relationships/image" Target="../media/image24.svg"/><Relationship Id="rId23" Type="http://schemas.openxmlformats.org/officeDocument/2006/relationships/image" Target="../media/image82.svg"/><Relationship Id="rId10" Type="http://schemas.openxmlformats.org/officeDocument/2006/relationships/image" Target="../media/image71.png"/><Relationship Id="rId19" Type="http://schemas.openxmlformats.org/officeDocument/2006/relationships/image" Target="../media/image78.svg"/><Relationship Id="rId4" Type="http://schemas.openxmlformats.org/officeDocument/2006/relationships/image" Target="../media/image66.svg"/><Relationship Id="rId9" Type="http://schemas.openxmlformats.org/officeDocument/2006/relationships/image" Target="../media/image6.png"/><Relationship Id="rId14" Type="http://schemas.openxmlformats.org/officeDocument/2006/relationships/image" Target="../media/image23.png"/><Relationship Id="rId22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6.png"/><Relationship Id="rId7" Type="http://schemas.openxmlformats.org/officeDocument/2006/relationships/image" Target="../media/image88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221728">
            <a:off x="-2267044" y="-1444066"/>
            <a:ext cx="6090962" cy="5274796"/>
            <a:chOff x="0" y="0"/>
            <a:chExt cx="8121283" cy="7033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1269" cy="7033006"/>
            </a:xfrm>
            <a:custGeom>
              <a:avLst/>
              <a:gdLst/>
              <a:ahLst/>
              <a:cxnLst/>
              <a:rect l="l" t="t" r="r" b="b"/>
              <a:pathLst>
                <a:path w="8121269" h="7033006">
                  <a:moveTo>
                    <a:pt x="2029206" y="0"/>
                  </a:moveTo>
                  <a:lnTo>
                    <a:pt x="0" y="3515360"/>
                  </a:lnTo>
                  <a:lnTo>
                    <a:pt x="2029206" y="7033006"/>
                  </a:lnTo>
                  <a:lnTo>
                    <a:pt x="6092063" y="7033006"/>
                  </a:lnTo>
                  <a:lnTo>
                    <a:pt x="8121269" y="3515360"/>
                  </a:lnTo>
                  <a:lnTo>
                    <a:pt x="60920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5F8FF">
                    <a:alpha val="100000"/>
                  </a:srgbClr>
                </a:gs>
                <a:gs pos="22000">
                  <a:srgbClr val="F5F8FF">
                    <a:alpha val="100000"/>
                  </a:srgbClr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14078278"/>
            </a:gradFill>
          </p:spPr>
        </p:sp>
      </p:grpSp>
      <p:sp>
        <p:nvSpPr>
          <p:cNvPr id="4" name="Freeform 4"/>
          <p:cNvSpPr/>
          <p:nvPr/>
        </p:nvSpPr>
        <p:spPr>
          <a:xfrm rot="-7778255">
            <a:off x="-5301670" y="-2878843"/>
            <a:ext cx="10711358" cy="8175164"/>
          </a:xfrm>
          <a:custGeom>
            <a:avLst/>
            <a:gdLst/>
            <a:ahLst/>
            <a:cxnLst/>
            <a:rect l="l" t="t" r="r" b="b"/>
            <a:pathLst>
              <a:path w="10711358" h="8175164">
                <a:moveTo>
                  <a:pt x="0" y="0"/>
                </a:moveTo>
                <a:lnTo>
                  <a:pt x="10711358" y="0"/>
                </a:lnTo>
                <a:lnTo>
                  <a:pt x="10711358" y="8175164"/>
                </a:lnTo>
                <a:lnTo>
                  <a:pt x="0" y="81751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299" b="-27308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883446" y="-679534"/>
            <a:ext cx="2842094" cy="5666714"/>
            <a:chOff x="0" y="0"/>
            <a:chExt cx="3789459" cy="7555619"/>
          </a:xfrm>
        </p:grpSpPr>
        <p:sp>
          <p:nvSpPr>
            <p:cNvPr id="6" name="Freeform 6"/>
            <p:cNvSpPr/>
            <p:nvPr/>
          </p:nvSpPr>
          <p:spPr>
            <a:xfrm>
              <a:off x="0" y="127"/>
              <a:ext cx="3789426" cy="7555485"/>
            </a:xfrm>
            <a:custGeom>
              <a:avLst/>
              <a:gdLst/>
              <a:ahLst/>
              <a:cxnLst/>
              <a:rect l="l" t="t" r="r" b="b"/>
              <a:pathLst>
                <a:path w="3789426" h="7555485">
                  <a:moveTo>
                    <a:pt x="3766185" y="0"/>
                  </a:moveTo>
                  <a:lnTo>
                    <a:pt x="2781300" y="983107"/>
                  </a:lnTo>
                  <a:lnTo>
                    <a:pt x="2776220" y="989838"/>
                  </a:lnTo>
                  <a:lnTo>
                    <a:pt x="2776220" y="3570986"/>
                  </a:lnTo>
                  <a:lnTo>
                    <a:pt x="1654810" y="4694174"/>
                  </a:lnTo>
                  <a:lnTo>
                    <a:pt x="1649730" y="4697603"/>
                  </a:lnTo>
                  <a:lnTo>
                    <a:pt x="1649730" y="6613906"/>
                  </a:lnTo>
                  <a:lnTo>
                    <a:pt x="1051560" y="7213854"/>
                  </a:lnTo>
                  <a:lnTo>
                    <a:pt x="0" y="7213854"/>
                  </a:lnTo>
                  <a:lnTo>
                    <a:pt x="0" y="7555485"/>
                  </a:lnTo>
                  <a:lnTo>
                    <a:pt x="35052" y="7555485"/>
                  </a:lnTo>
                  <a:lnTo>
                    <a:pt x="35052" y="7247128"/>
                  </a:lnTo>
                  <a:lnTo>
                    <a:pt x="1066546" y="7247128"/>
                  </a:lnTo>
                  <a:lnTo>
                    <a:pt x="1683131" y="6628892"/>
                  </a:lnTo>
                  <a:lnTo>
                    <a:pt x="1683131" y="4712589"/>
                  </a:lnTo>
                  <a:lnTo>
                    <a:pt x="2806319" y="3589401"/>
                  </a:lnTo>
                  <a:lnTo>
                    <a:pt x="2809621" y="3585972"/>
                  </a:lnTo>
                  <a:lnTo>
                    <a:pt x="2809621" y="1004824"/>
                  </a:lnTo>
                  <a:lnTo>
                    <a:pt x="3789426" y="23241"/>
                  </a:lnTo>
                  <a:lnTo>
                    <a:pt x="3766185" y="0"/>
                  </a:lnTo>
                  <a:close/>
                </a:path>
              </a:pathLst>
            </a:custGeom>
            <a:gradFill rotWithShape="1">
              <a:gsLst>
                <a:gs pos="0">
                  <a:srgbClr val="0C0A9E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/>
            </a:gradFill>
          </p:spPr>
        </p:sp>
      </p:grpSp>
      <p:sp>
        <p:nvSpPr>
          <p:cNvPr id="7" name="Freeform 7"/>
          <p:cNvSpPr/>
          <p:nvPr/>
        </p:nvSpPr>
        <p:spPr>
          <a:xfrm>
            <a:off x="-1165454" y="-5477411"/>
            <a:ext cx="11699318" cy="11699318"/>
          </a:xfrm>
          <a:custGeom>
            <a:avLst/>
            <a:gdLst/>
            <a:ahLst/>
            <a:cxnLst/>
            <a:rect l="l" t="t" r="r" b="b"/>
            <a:pathLst>
              <a:path w="11699318" h="11699318">
                <a:moveTo>
                  <a:pt x="0" y="0"/>
                </a:moveTo>
                <a:lnTo>
                  <a:pt x="11699318" y="0"/>
                </a:lnTo>
                <a:lnTo>
                  <a:pt x="11699318" y="11699318"/>
                </a:lnTo>
                <a:lnTo>
                  <a:pt x="0" y="11699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717275" y="-1077925"/>
            <a:ext cx="14296300" cy="1657750"/>
            <a:chOff x="0" y="0"/>
            <a:chExt cx="19061733" cy="2210333"/>
          </a:xfrm>
        </p:grpSpPr>
        <p:sp>
          <p:nvSpPr>
            <p:cNvPr id="9" name="Freeform 9"/>
            <p:cNvSpPr/>
            <p:nvPr/>
          </p:nvSpPr>
          <p:spPr>
            <a:xfrm>
              <a:off x="12700" y="0"/>
              <a:ext cx="19036412" cy="2210308"/>
            </a:xfrm>
            <a:custGeom>
              <a:avLst/>
              <a:gdLst/>
              <a:ahLst/>
              <a:cxnLst/>
              <a:rect l="l" t="t" r="r" b="b"/>
              <a:pathLst>
                <a:path w="19036412" h="2210308">
                  <a:moveTo>
                    <a:pt x="0" y="2184908"/>
                  </a:moveTo>
                  <a:lnTo>
                    <a:pt x="12590780" y="2184908"/>
                  </a:lnTo>
                  <a:lnTo>
                    <a:pt x="12590780" y="2197608"/>
                  </a:lnTo>
                  <a:lnTo>
                    <a:pt x="12581763" y="2188591"/>
                  </a:lnTo>
                  <a:lnTo>
                    <a:pt x="14766798" y="3683"/>
                  </a:lnTo>
                  <a:cubicBezTo>
                    <a:pt x="14769212" y="1270"/>
                    <a:pt x="14772387" y="0"/>
                    <a:pt x="14775814" y="0"/>
                  </a:cubicBezTo>
                  <a:lnTo>
                    <a:pt x="19036412" y="0"/>
                  </a:lnTo>
                  <a:lnTo>
                    <a:pt x="19036412" y="25400"/>
                  </a:lnTo>
                  <a:lnTo>
                    <a:pt x="14775687" y="25400"/>
                  </a:lnTo>
                  <a:lnTo>
                    <a:pt x="14775687" y="12700"/>
                  </a:lnTo>
                  <a:lnTo>
                    <a:pt x="14784704" y="21717"/>
                  </a:lnTo>
                  <a:lnTo>
                    <a:pt x="12599670" y="2206625"/>
                  </a:lnTo>
                  <a:cubicBezTo>
                    <a:pt x="12597257" y="2209038"/>
                    <a:pt x="12594082" y="2210308"/>
                    <a:pt x="12590652" y="2210308"/>
                  </a:cubicBezTo>
                  <a:lnTo>
                    <a:pt x="0" y="2210308"/>
                  </a:lnTo>
                  <a:close/>
                </a:path>
              </a:pathLst>
            </a:custGeom>
            <a:solidFill>
              <a:srgbClr val="0C0A9E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916918" y="-2837626"/>
            <a:ext cx="1154900" cy="6090950"/>
            <a:chOff x="0" y="0"/>
            <a:chExt cx="1539867" cy="8121267"/>
          </a:xfrm>
        </p:grpSpPr>
        <p:sp>
          <p:nvSpPr>
            <p:cNvPr id="11" name="Freeform 11"/>
            <p:cNvSpPr/>
            <p:nvPr/>
          </p:nvSpPr>
          <p:spPr>
            <a:xfrm>
              <a:off x="127" y="0"/>
              <a:ext cx="1539748" cy="8121269"/>
            </a:xfrm>
            <a:custGeom>
              <a:avLst/>
              <a:gdLst/>
              <a:ahLst/>
              <a:cxnLst/>
              <a:rect l="l" t="t" r="r" b="b"/>
              <a:pathLst>
                <a:path w="1539748" h="8121269">
                  <a:moveTo>
                    <a:pt x="1516380" y="0"/>
                  </a:moveTo>
                  <a:lnTo>
                    <a:pt x="641604" y="1349248"/>
                  </a:lnTo>
                  <a:lnTo>
                    <a:pt x="638175" y="1356995"/>
                  </a:lnTo>
                  <a:lnTo>
                    <a:pt x="638175" y="5353431"/>
                  </a:lnTo>
                  <a:lnTo>
                    <a:pt x="0" y="6332474"/>
                  </a:lnTo>
                  <a:lnTo>
                    <a:pt x="0" y="8121269"/>
                  </a:lnTo>
                  <a:lnTo>
                    <a:pt x="33401" y="8121269"/>
                  </a:lnTo>
                  <a:lnTo>
                    <a:pt x="33401" y="6355715"/>
                  </a:lnTo>
                  <a:lnTo>
                    <a:pt x="671576" y="5376545"/>
                  </a:lnTo>
                  <a:lnTo>
                    <a:pt x="671576" y="1377569"/>
                  </a:lnTo>
                  <a:lnTo>
                    <a:pt x="1539748" y="38608"/>
                  </a:lnTo>
                  <a:lnTo>
                    <a:pt x="151638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472"/>
            </a:gra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1003226" y="-1908558"/>
            <a:ext cx="1374822" cy="5462702"/>
            <a:chOff x="0" y="0"/>
            <a:chExt cx="1833096" cy="7283603"/>
          </a:xfrm>
        </p:grpSpPr>
        <p:sp>
          <p:nvSpPr>
            <p:cNvPr id="13" name="Freeform 13"/>
            <p:cNvSpPr/>
            <p:nvPr/>
          </p:nvSpPr>
          <p:spPr>
            <a:xfrm>
              <a:off x="0" y="127"/>
              <a:ext cx="1833118" cy="7283450"/>
            </a:xfrm>
            <a:custGeom>
              <a:avLst/>
              <a:gdLst/>
              <a:ahLst/>
              <a:cxnLst/>
              <a:rect l="l" t="t" r="r" b="b"/>
              <a:pathLst>
                <a:path w="1833118" h="7283450">
                  <a:moveTo>
                    <a:pt x="1808099" y="0"/>
                  </a:moveTo>
                  <a:lnTo>
                    <a:pt x="481584" y="2050796"/>
                  </a:lnTo>
                  <a:lnTo>
                    <a:pt x="474853" y="2056003"/>
                  </a:lnTo>
                  <a:lnTo>
                    <a:pt x="474853" y="4340733"/>
                  </a:lnTo>
                  <a:lnTo>
                    <a:pt x="0" y="5073269"/>
                  </a:lnTo>
                  <a:lnTo>
                    <a:pt x="956564" y="6548374"/>
                  </a:lnTo>
                  <a:lnTo>
                    <a:pt x="956564" y="7283450"/>
                  </a:lnTo>
                  <a:lnTo>
                    <a:pt x="991616" y="7283450"/>
                  </a:lnTo>
                  <a:lnTo>
                    <a:pt x="991616" y="6527800"/>
                  </a:lnTo>
                  <a:lnTo>
                    <a:pt x="48387" y="5073269"/>
                  </a:lnTo>
                  <a:lnTo>
                    <a:pt x="509905" y="4363974"/>
                  </a:lnTo>
                  <a:lnTo>
                    <a:pt x="509905" y="2079244"/>
                  </a:lnTo>
                  <a:lnTo>
                    <a:pt x="1833118" y="38608"/>
                  </a:lnTo>
                  <a:lnTo>
                    <a:pt x="1808099" y="0"/>
                  </a:lnTo>
                  <a:close/>
                </a:path>
              </a:pathLst>
            </a:custGeom>
            <a:gradFill rotWithShape="1"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1"/>
            </a:gradFill>
          </p:spPr>
        </p:sp>
      </p:grpSp>
      <p:sp>
        <p:nvSpPr>
          <p:cNvPr id="14" name="Freeform 14"/>
          <p:cNvSpPr/>
          <p:nvPr/>
        </p:nvSpPr>
        <p:spPr>
          <a:xfrm>
            <a:off x="8589018" y="436252"/>
            <a:ext cx="268088" cy="268026"/>
          </a:xfrm>
          <a:custGeom>
            <a:avLst/>
            <a:gdLst/>
            <a:ahLst/>
            <a:cxnLst/>
            <a:rect l="l" t="t" r="r" b="b"/>
            <a:pathLst>
              <a:path w="268088" h="268026">
                <a:moveTo>
                  <a:pt x="0" y="0"/>
                </a:moveTo>
                <a:lnTo>
                  <a:pt x="268088" y="0"/>
                </a:lnTo>
                <a:lnTo>
                  <a:pt x="268088" y="268026"/>
                </a:lnTo>
                <a:lnTo>
                  <a:pt x="0" y="268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42418" y="1043076"/>
            <a:ext cx="268088" cy="268026"/>
          </a:xfrm>
          <a:custGeom>
            <a:avLst/>
            <a:gdLst/>
            <a:ahLst/>
            <a:cxnLst/>
            <a:rect l="l" t="t" r="r" b="b"/>
            <a:pathLst>
              <a:path w="268088" h="268026">
                <a:moveTo>
                  <a:pt x="0" y="0"/>
                </a:moveTo>
                <a:lnTo>
                  <a:pt x="268088" y="0"/>
                </a:lnTo>
                <a:lnTo>
                  <a:pt x="268088" y="268026"/>
                </a:lnTo>
                <a:lnTo>
                  <a:pt x="0" y="268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868868" y="1568876"/>
            <a:ext cx="268088" cy="268026"/>
          </a:xfrm>
          <a:custGeom>
            <a:avLst/>
            <a:gdLst/>
            <a:ahLst/>
            <a:cxnLst/>
            <a:rect l="l" t="t" r="r" b="b"/>
            <a:pathLst>
              <a:path w="268088" h="268026">
                <a:moveTo>
                  <a:pt x="0" y="0"/>
                </a:moveTo>
                <a:lnTo>
                  <a:pt x="268088" y="0"/>
                </a:lnTo>
                <a:lnTo>
                  <a:pt x="268088" y="268026"/>
                </a:lnTo>
                <a:lnTo>
                  <a:pt x="0" y="268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50618" y="1568876"/>
            <a:ext cx="268088" cy="268026"/>
          </a:xfrm>
          <a:custGeom>
            <a:avLst/>
            <a:gdLst/>
            <a:ahLst/>
            <a:cxnLst/>
            <a:rect l="l" t="t" r="r" b="b"/>
            <a:pathLst>
              <a:path w="268088" h="268026">
                <a:moveTo>
                  <a:pt x="0" y="0"/>
                </a:moveTo>
                <a:lnTo>
                  <a:pt x="268088" y="0"/>
                </a:lnTo>
                <a:lnTo>
                  <a:pt x="268088" y="268026"/>
                </a:lnTo>
                <a:lnTo>
                  <a:pt x="0" y="268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50618" y="935576"/>
            <a:ext cx="268088" cy="268026"/>
          </a:xfrm>
          <a:custGeom>
            <a:avLst/>
            <a:gdLst/>
            <a:ahLst/>
            <a:cxnLst/>
            <a:rect l="l" t="t" r="r" b="b"/>
            <a:pathLst>
              <a:path w="268088" h="268026">
                <a:moveTo>
                  <a:pt x="0" y="0"/>
                </a:moveTo>
                <a:lnTo>
                  <a:pt x="268088" y="0"/>
                </a:lnTo>
                <a:lnTo>
                  <a:pt x="268088" y="268026"/>
                </a:lnTo>
                <a:lnTo>
                  <a:pt x="0" y="268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236250" y="6537941"/>
            <a:ext cx="7841002" cy="5984448"/>
          </a:xfrm>
          <a:custGeom>
            <a:avLst/>
            <a:gdLst/>
            <a:ahLst/>
            <a:cxnLst/>
            <a:rect l="l" t="t" r="r" b="b"/>
            <a:pathLst>
              <a:path w="7841002" h="5984448">
                <a:moveTo>
                  <a:pt x="0" y="0"/>
                </a:moveTo>
                <a:lnTo>
                  <a:pt x="7841002" y="0"/>
                </a:lnTo>
                <a:lnTo>
                  <a:pt x="7841002" y="5984448"/>
                </a:lnTo>
                <a:lnTo>
                  <a:pt x="0" y="5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339" t="-50337" r="-9379" b="-5330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852097" y="6275714"/>
            <a:ext cx="1963552" cy="4615582"/>
          </a:xfrm>
          <a:custGeom>
            <a:avLst/>
            <a:gdLst/>
            <a:ahLst/>
            <a:cxnLst/>
            <a:rect l="l" t="t" r="r" b="b"/>
            <a:pathLst>
              <a:path w="1963552" h="4615582">
                <a:moveTo>
                  <a:pt x="0" y="0"/>
                </a:moveTo>
                <a:lnTo>
                  <a:pt x="1963552" y="0"/>
                </a:lnTo>
                <a:lnTo>
                  <a:pt x="1963552" y="4615582"/>
                </a:lnTo>
                <a:lnTo>
                  <a:pt x="0" y="46155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170789" y="6276944"/>
            <a:ext cx="1963552" cy="4615582"/>
          </a:xfrm>
          <a:custGeom>
            <a:avLst/>
            <a:gdLst/>
            <a:ahLst/>
            <a:cxnLst/>
            <a:rect l="l" t="t" r="r" b="b"/>
            <a:pathLst>
              <a:path w="1963552" h="4615582">
                <a:moveTo>
                  <a:pt x="0" y="0"/>
                </a:moveTo>
                <a:lnTo>
                  <a:pt x="1963552" y="0"/>
                </a:lnTo>
                <a:lnTo>
                  <a:pt x="1963552" y="4615582"/>
                </a:lnTo>
                <a:lnTo>
                  <a:pt x="0" y="46155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341999" y="7832600"/>
            <a:ext cx="1164100" cy="1164850"/>
          </a:xfrm>
          <a:custGeom>
            <a:avLst/>
            <a:gdLst/>
            <a:ahLst/>
            <a:cxnLst/>
            <a:rect l="l" t="t" r="r" b="b"/>
            <a:pathLst>
              <a:path w="1164100" h="1164850">
                <a:moveTo>
                  <a:pt x="0" y="0"/>
                </a:moveTo>
                <a:lnTo>
                  <a:pt x="1164100" y="0"/>
                </a:lnTo>
                <a:lnTo>
                  <a:pt x="1164100" y="1164850"/>
                </a:lnTo>
                <a:lnTo>
                  <a:pt x="0" y="11648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7013950" y="6079400"/>
            <a:ext cx="961786" cy="951656"/>
          </a:xfrm>
          <a:custGeom>
            <a:avLst/>
            <a:gdLst/>
            <a:ahLst/>
            <a:cxnLst/>
            <a:rect l="l" t="t" r="r" b="b"/>
            <a:pathLst>
              <a:path w="961786" h="951656">
                <a:moveTo>
                  <a:pt x="0" y="0"/>
                </a:moveTo>
                <a:lnTo>
                  <a:pt x="961786" y="0"/>
                </a:lnTo>
                <a:lnTo>
                  <a:pt x="961786" y="951656"/>
                </a:lnTo>
                <a:lnTo>
                  <a:pt x="0" y="9516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828024" y="7378416"/>
            <a:ext cx="1399856" cy="3302048"/>
          </a:xfrm>
          <a:custGeom>
            <a:avLst/>
            <a:gdLst/>
            <a:ahLst/>
            <a:cxnLst/>
            <a:rect l="l" t="t" r="r" b="b"/>
            <a:pathLst>
              <a:path w="1399856" h="3302048">
                <a:moveTo>
                  <a:pt x="0" y="0"/>
                </a:moveTo>
                <a:lnTo>
                  <a:pt x="1399856" y="0"/>
                </a:lnTo>
                <a:lnTo>
                  <a:pt x="1399856" y="3302048"/>
                </a:lnTo>
                <a:lnTo>
                  <a:pt x="0" y="33020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042850" y="8997450"/>
            <a:ext cx="1809332" cy="1452242"/>
          </a:xfrm>
          <a:custGeom>
            <a:avLst/>
            <a:gdLst/>
            <a:ahLst/>
            <a:cxnLst/>
            <a:rect l="l" t="t" r="r" b="b"/>
            <a:pathLst>
              <a:path w="1809332" h="1452242">
                <a:moveTo>
                  <a:pt x="0" y="0"/>
                </a:moveTo>
                <a:lnTo>
                  <a:pt x="1809332" y="0"/>
                </a:lnTo>
                <a:lnTo>
                  <a:pt x="1809332" y="1452242"/>
                </a:lnTo>
                <a:lnTo>
                  <a:pt x="0" y="14522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-619770" y="7234812"/>
            <a:ext cx="2897648" cy="4477610"/>
          </a:xfrm>
          <a:custGeom>
            <a:avLst/>
            <a:gdLst/>
            <a:ahLst/>
            <a:cxnLst/>
            <a:rect l="l" t="t" r="r" b="b"/>
            <a:pathLst>
              <a:path w="2897648" h="4477610">
                <a:moveTo>
                  <a:pt x="0" y="0"/>
                </a:moveTo>
                <a:lnTo>
                  <a:pt x="2897648" y="0"/>
                </a:lnTo>
                <a:lnTo>
                  <a:pt x="2897648" y="4477610"/>
                </a:lnTo>
                <a:lnTo>
                  <a:pt x="0" y="447761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 rot="5400000">
            <a:off x="16025339" y="2877261"/>
            <a:ext cx="287190" cy="287190"/>
            <a:chOff x="0" y="0"/>
            <a:chExt cx="382920" cy="38292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0" y="191516"/>
                  </a:moveTo>
                  <a:cubicBezTo>
                    <a:pt x="0" y="85725"/>
                    <a:pt x="85725" y="0"/>
                    <a:pt x="191516" y="0"/>
                  </a:cubicBezTo>
                  <a:lnTo>
                    <a:pt x="191516" y="12700"/>
                  </a:lnTo>
                  <a:lnTo>
                    <a:pt x="191516" y="0"/>
                  </a:lnTo>
                  <a:cubicBezTo>
                    <a:pt x="297180" y="0"/>
                    <a:pt x="382905" y="85725"/>
                    <a:pt x="382905" y="191516"/>
                  </a:cubicBezTo>
                  <a:cubicBezTo>
                    <a:pt x="382905" y="297307"/>
                    <a:pt x="297180" y="382905"/>
                    <a:pt x="191516" y="382905"/>
                  </a:cubicBezTo>
                  <a:lnTo>
                    <a:pt x="191516" y="370205"/>
                  </a:lnTo>
                  <a:lnTo>
                    <a:pt x="191516" y="382905"/>
                  </a:lnTo>
                  <a:cubicBezTo>
                    <a:pt x="85725" y="382905"/>
                    <a:pt x="0" y="297180"/>
                    <a:pt x="0" y="191516"/>
                  </a:cubicBezTo>
                  <a:lnTo>
                    <a:pt x="12700" y="191516"/>
                  </a:lnTo>
                  <a:lnTo>
                    <a:pt x="22606" y="199390"/>
                  </a:lnTo>
                  <a:cubicBezTo>
                    <a:pt x="19304" y="203581"/>
                    <a:pt x="13589" y="205232"/>
                    <a:pt x="8509" y="203454"/>
                  </a:cubicBezTo>
                  <a:cubicBezTo>
                    <a:pt x="3429" y="201676"/>
                    <a:pt x="0" y="196850"/>
                    <a:pt x="0" y="191516"/>
                  </a:cubicBezTo>
                  <a:moveTo>
                    <a:pt x="25400" y="191516"/>
                  </a:moveTo>
                  <a:lnTo>
                    <a:pt x="12700" y="191516"/>
                  </a:lnTo>
                  <a:lnTo>
                    <a:pt x="2794" y="183642"/>
                  </a:lnTo>
                  <a:cubicBezTo>
                    <a:pt x="6096" y="179451"/>
                    <a:pt x="11811" y="177800"/>
                    <a:pt x="16891" y="179578"/>
                  </a:cubicBezTo>
                  <a:cubicBezTo>
                    <a:pt x="21971" y="181356"/>
                    <a:pt x="25400" y="186182"/>
                    <a:pt x="25400" y="191516"/>
                  </a:cubicBezTo>
                  <a:cubicBezTo>
                    <a:pt x="25400" y="283210"/>
                    <a:pt x="99695" y="357505"/>
                    <a:pt x="191516" y="357505"/>
                  </a:cubicBezTo>
                  <a:cubicBezTo>
                    <a:pt x="283337" y="357505"/>
                    <a:pt x="357505" y="283210"/>
                    <a:pt x="357505" y="191516"/>
                  </a:cubicBezTo>
                  <a:lnTo>
                    <a:pt x="370205" y="191516"/>
                  </a:lnTo>
                  <a:lnTo>
                    <a:pt x="357505" y="191516"/>
                  </a:lnTo>
                  <a:cubicBezTo>
                    <a:pt x="357505" y="99695"/>
                    <a:pt x="283210" y="25400"/>
                    <a:pt x="191516" y="25400"/>
                  </a:cubicBezTo>
                  <a:lnTo>
                    <a:pt x="191516" y="12700"/>
                  </a:lnTo>
                  <a:lnTo>
                    <a:pt x="191516" y="25400"/>
                  </a:lnTo>
                  <a:cubicBezTo>
                    <a:pt x="99695" y="25400"/>
                    <a:pt x="25400" y="99695"/>
                    <a:pt x="25400" y="191516"/>
                  </a:cubicBezTo>
                  <a:close/>
                </a:path>
              </a:pathLst>
            </a:custGeom>
            <a:solidFill>
              <a:srgbClr val="0C0A9E"/>
            </a:solidFill>
          </p:spPr>
        </p:sp>
      </p:grpSp>
      <p:sp>
        <p:nvSpPr>
          <p:cNvPr id="29" name="AutoShape 29"/>
          <p:cNvSpPr/>
          <p:nvPr/>
        </p:nvSpPr>
        <p:spPr>
          <a:xfrm flipH="1">
            <a:off x="16047432" y="3016092"/>
            <a:ext cx="3609500" cy="0"/>
          </a:xfrm>
          <a:prstGeom prst="line">
            <a:avLst/>
          </a:prstGeom>
          <a:ln w="9525" cap="rnd">
            <a:solidFill>
              <a:srgbClr val="0C0A9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0" name="Group 30"/>
          <p:cNvGrpSpPr/>
          <p:nvPr/>
        </p:nvGrpSpPr>
        <p:grpSpPr>
          <a:xfrm rot="5400000">
            <a:off x="16095030" y="2947010"/>
            <a:ext cx="147688" cy="147688"/>
            <a:chOff x="0" y="0"/>
            <a:chExt cx="196917" cy="19691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0" y="98425"/>
                  </a:moveTo>
                  <a:cubicBezTo>
                    <a:pt x="0" y="44069"/>
                    <a:pt x="44069" y="0"/>
                    <a:pt x="98425" y="0"/>
                  </a:cubicBezTo>
                  <a:cubicBezTo>
                    <a:pt x="152781" y="0"/>
                    <a:pt x="196850" y="44069"/>
                    <a:pt x="196850" y="98425"/>
                  </a:cubicBezTo>
                  <a:cubicBezTo>
                    <a:pt x="196850" y="152781"/>
                    <a:pt x="152781" y="196850"/>
                    <a:pt x="98425" y="196850"/>
                  </a:cubicBezTo>
                  <a:cubicBezTo>
                    <a:pt x="44069" y="196850"/>
                    <a:pt x="0" y="152781"/>
                    <a:pt x="0" y="98425"/>
                  </a:cubicBezTo>
                  <a:close/>
                </a:path>
              </a:pathLst>
            </a:custGeom>
            <a:solidFill>
              <a:srgbClr val="0C0A9E"/>
            </a:solidFill>
          </p:spPr>
        </p:sp>
      </p:grpSp>
      <p:sp>
        <p:nvSpPr>
          <p:cNvPr id="32" name="Freeform 32"/>
          <p:cNvSpPr/>
          <p:nvPr/>
        </p:nvSpPr>
        <p:spPr>
          <a:xfrm>
            <a:off x="14817275" y="442054"/>
            <a:ext cx="6306630" cy="10238410"/>
          </a:xfrm>
          <a:custGeom>
            <a:avLst/>
            <a:gdLst/>
            <a:ahLst/>
            <a:cxnLst/>
            <a:rect l="l" t="t" r="r" b="b"/>
            <a:pathLst>
              <a:path w="6306630" h="10238410">
                <a:moveTo>
                  <a:pt x="0" y="0"/>
                </a:moveTo>
                <a:lnTo>
                  <a:pt x="6306630" y="0"/>
                </a:lnTo>
                <a:lnTo>
                  <a:pt x="6306630" y="10238410"/>
                </a:lnTo>
                <a:lnTo>
                  <a:pt x="0" y="1023841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16082044" y="7285591"/>
            <a:ext cx="275262" cy="275262"/>
            <a:chOff x="0" y="0"/>
            <a:chExt cx="367016" cy="36701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0" y="191389"/>
                  </a:moveTo>
                  <a:cubicBezTo>
                    <a:pt x="0" y="85725"/>
                    <a:pt x="85725" y="0"/>
                    <a:pt x="191389" y="0"/>
                  </a:cubicBezTo>
                  <a:lnTo>
                    <a:pt x="191389" y="12700"/>
                  </a:lnTo>
                  <a:lnTo>
                    <a:pt x="191389" y="0"/>
                  </a:lnTo>
                  <a:cubicBezTo>
                    <a:pt x="297053" y="0"/>
                    <a:pt x="382778" y="85725"/>
                    <a:pt x="3827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lnTo>
                    <a:pt x="191389" y="370078"/>
                  </a:lnTo>
                  <a:lnTo>
                    <a:pt x="191389" y="382778"/>
                  </a:lnTo>
                  <a:cubicBezTo>
                    <a:pt x="85725" y="382778"/>
                    <a:pt x="0" y="297053"/>
                    <a:pt x="0" y="191389"/>
                  </a:cubicBezTo>
                  <a:lnTo>
                    <a:pt x="12700" y="191389"/>
                  </a:lnTo>
                  <a:lnTo>
                    <a:pt x="25400" y="191389"/>
                  </a:lnTo>
                  <a:lnTo>
                    <a:pt x="12700" y="191389"/>
                  </a:lnTo>
                  <a:lnTo>
                    <a:pt x="0" y="191389"/>
                  </a:lnTo>
                  <a:moveTo>
                    <a:pt x="25400" y="191389"/>
                  </a:moveTo>
                  <a:cubicBezTo>
                    <a:pt x="25400" y="198374"/>
                    <a:pt x="19685" y="204089"/>
                    <a:pt x="12700" y="204089"/>
                  </a:cubicBezTo>
                  <a:cubicBezTo>
                    <a:pt x="5715" y="204089"/>
                    <a:pt x="0" y="198374"/>
                    <a:pt x="0" y="191389"/>
                  </a:cubicBezTo>
                  <a:cubicBezTo>
                    <a:pt x="0" y="184404"/>
                    <a:pt x="5715" y="178689"/>
                    <a:pt x="12700" y="178689"/>
                  </a:cubicBezTo>
                  <a:cubicBezTo>
                    <a:pt x="19685" y="178689"/>
                    <a:pt x="25400" y="184404"/>
                    <a:pt x="25400" y="191389"/>
                  </a:cubicBezTo>
                  <a:cubicBezTo>
                    <a:pt x="25400" y="283083"/>
                    <a:pt x="99695" y="357378"/>
                    <a:pt x="191389" y="357378"/>
                  </a:cubicBez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35" name="Freeform 35"/>
          <p:cNvSpPr/>
          <p:nvPr/>
        </p:nvSpPr>
        <p:spPr>
          <a:xfrm>
            <a:off x="16123510" y="7327057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16230837" y="6279966"/>
            <a:ext cx="275262" cy="275262"/>
            <a:chOff x="0" y="0"/>
            <a:chExt cx="367016" cy="36701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0" y="191389"/>
                  </a:moveTo>
                  <a:cubicBezTo>
                    <a:pt x="0" y="85725"/>
                    <a:pt x="85725" y="0"/>
                    <a:pt x="191389" y="0"/>
                  </a:cubicBezTo>
                  <a:lnTo>
                    <a:pt x="191389" y="12700"/>
                  </a:lnTo>
                  <a:lnTo>
                    <a:pt x="191389" y="0"/>
                  </a:lnTo>
                  <a:cubicBezTo>
                    <a:pt x="297053" y="0"/>
                    <a:pt x="382778" y="85725"/>
                    <a:pt x="3827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lnTo>
                    <a:pt x="191389" y="370078"/>
                  </a:lnTo>
                  <a:lnTo>
                    <a:pt x="191389" y="382778"/>
                  </a:lnTo>
                  <a:cubicBezTo>
                    <a:pt x="85725" y="382778"/>
                    <a:pt x="0" y="297053"/>
                    <a:pt x="0" y="191389"/>
                  </a:cubicBezTo>
                  <a:lnTo>
                    <a:pt x="12700" y="191389"/>
                  </a:lnTo>
                  <a:lnTo>
                    <a:pt x="25400" y="191389"/>
                  </a:lnTo>
                  <a:lnTo>
                    <a:pt x="12700" y="191389"/>
                  </a:lnTo>
                  <a:lnTo>
                    <a:pt x="0" y="191389"/>
                  </a:lnTo>
                  <a:moveTo>
                    <a:pt x="25400" y="191389"/>
                  </a:moveTo>
                  <a:cubicBezTo>
                    <a:pt x="25400" y="198374"/>
                    <a:pt x="19685" y="204089"/>
                    <a:pt x="12700" y="204089"/>
                  </a:cubicBezTo>
                  <a:cubicBezTo>
                    <a:pt x="5715" y="204089"/>
                    <a:pt x="0" y="198374"/>
                    <a:pt x="0" y="191389"/>
                  </a:cubicBezTo>
                  <a:cubicBezTo>
                    <a:pt x="0" y="184404"/>
                    <a:pt x="5715" y="178689"/>
                    <a:pt x="12700" y="178689"/>
                  </a:cubicBezTo>
                  <a:cubicBezTo>
                    <a:pt x="19685" y="178689"/>
                    <a:pt x="25400" y="184404"/>
                    <a:pt x="25400" y="191389"/>
                  </a:cubicBezTo>
                  <a:cubicBezTo>
                    <a:pt x="25400" y="283083"/>
                    <a:pt x="99695" y="357378"/>
                    <a:pt x="191389" y="357378"/>
                  </a:cubicBez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6984038" y="5165567"/>
            <a:ext cx="275262" cy="275262"/>
            <a:chOff x="0" y="0"/>
            <a:chExt cx="367016" cy="36701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0" y="191389"/>
                  </a:moveTo>
                  <a:cubicBezTo>
                    <a:pt x="0" y="85725"/>
                    <a:pt x="85725" y="0"/>
                    <a:pt x="191389" y="0"/>
                  </a:cubicBezTo>
                  <a:lnTo>
                    <a:pt x="191389" y="12700"/>
                  </a:lnTo>
                  <a:lnTo>
                    <a:pt x="191389" y="0"/>
                  </a:lnTo>
                  <a:cubicBezTo>
                    <a:pt x="297053" y="0"/>
                    <a:pt x="382778" y="85725"/>
                    <a:pt x="3827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lnTo>
                    <a:pt x="191389" y="370078"/>
                  </a:lnTo>
                  <a:lnTo>
                    <a:pt x="191389" y="382778"/>
                  </a:lnTo>
                  <a:cubicBezTo>
                    <a:pt x="85725" y="382778"/>
                    <a:pt x="0" y="297053"/>
                    <a:pt x="0" y="191389"/>
                  </a:cubicBezTo>
                  <a:lnTo>
                    <a:pt x="12700" y="191389"/>
                  </a:lnTo>
                  <a:lnTo>
                    <a:pt x="25400" y="191389"/>
                  </a:lnTo>
                  <a:lnTo>
                    <a:pt x="12700" y="191389"/>
                  </a:lnTo>
                  <a:lnTo>
                    <a:pt x="0" y="191389"/>
                  </a:lnTo>
                  <a:moveTo>
                    <a:pt x="25400" y="191389"/>
                  </a:moveTo>
                  <a:cubicBezTo>
                    <a:pt x="25400" y="198374"/>
                    <a:pt x="19685" y="204089"/>
                    <a:pt x="12700" y="204089"/>
                  </a:cubicBezTo>
                  <a:cubicBezTo>
                    <a:pt x="5715" y="204089"/>
                    <a:pt x="0" y="198374"/>
                    <a:pt x="0" y="191389"/>
                  </a:cubicBezTo>
                  <a:cubicBezTo>
                    <a:pt x="0" y="184404"/>
                    <a:pt x="5715" y="178689"/>
                    <a:pt x="12700" y="178689"/>
                  </a:cubicBezTo>
                  <a:cubicBezTo>
                    <a:pt x="19685" y="178689"/>
                    <a:pt x="25400" y="184404"/>
                    <a:pt x="25400" y="191389"/>
                  </a:cubicBezTo>
                  <a:cubicBezTo>
                    <a:pt x="25400" y="283083"/>
                    <a:pt x="99695" y="357378"/>
                    <a:pt x="191389" y="357378"/>
                  </a:cubicBez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40" name="Freeform 40"/>
          <p:cNvSpPr/>
          <p:nvPr/>
        </p:nvSpPr>
        <p:spPr>
          <a:xfrm>
            <a:off x="16713461" y="5207007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960608" y="456937"/>
            <a:ext cx="3015128" cy="2077424"/>
          </a:xfrm>
          <a:custGeom>
            <a:avLst/>
            <a:gdLst/>
            <a:ahLst/>
            <a:cxnLst/>
            <a:rect l="l" t="t" r="r" b="b"/>
            <a:pathLst>
              <a:path w="3015128" h="2077424">
                <a:moveTo>
                  <a:pt x="0" y="0"/>
                </a:moveTo>
                <a:lnTo>
                  <a:pt x="3015128" y="0"/>
                </a:lnTo>
                <a:lnTo>
                  <a:pt x="3015128" y="2077424"/>
                </a:lnTo>
                <a:lnTo>
                  <a:pt x="0" y="207742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3305754" y="2165289"/>
            <a:ext cx="7791358" cy="777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8"/>
              </a:lnSpc>
            </a:pPr>
            <a:endParaRPr/>
          </a:p>
          <a:p>
            <a:pPr algn="l">
              <a:lnSpc>
                <a:spcPts val="4798"/>
              </a:lnSpc>
            </a:pPr>
            <a:r>
              <a:rPr lang="en-US" sz="3427">
                <a:solidFill>
                  <a:srgbClr val="1D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Problem Statement ID -</a:t>
            </a:r>
          </a:p>
          <a:p>
            <a:pPr algn="l">
              <a:lnSpc>
                <a:spcPts val="4798"/>
              </a:lnSpc>
            </a:pPr>
            <a:endParaRPr lang="en-US" sz="3427">
              <a:solidFill>
                <a:srgbClr val="1D1D1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98"/>
              </a:lnSpc>
            </a:pPr>
            <a:r>
              <a:rPr lang="en-US" sz="3427">
                <a:solidFill>
                  <a:srgbClr val="1D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Problem Statement Title -</a:t>
            </a:r>
          </a:p>
          <a:p>
            <a:pPr algn="l">
              <a:lnSpc>
                <a:spcPts val="4798"/>
              </a:lnSpc>
            </a:pPr>
            <a:endParaRPr lang="en-US" sz="3427">
              <a:solidFill>
                <a:srgbClr val="1D1D1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98"/>
              </a:lnSpc>
            </a:pPr>
            <a:r>
              <a:rPr lang="en-US" sz="3427">
                <a:solidFill>
                  <a:srgbClr val="1D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Theme -</a:t>
            </a:r>
          </a:p>
          <a:p>
            <a:pPr algn="l">
              <a:lnSpc>
                <a:spcPts val="4798"/>
              </a:lnSpc>
            </a:pPr>
            <a:endParaRPr lang="en-US" sz="3427">
              <a:solidFill>
                <a:srgbClr val="1D1D1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98"/>
              </a:lnSpc>
            </a:pPr>
            <a:r>
              <a:rPr lang="en-US" sz="3427">
                <a:solidFill>
                  <a:srgbClr val="1D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PS Category- Software/Hardware</a:t>
            </a:r>
          </a:p>
          <a:p>
            <a:pPr algn="l">
              <a:lnSpc>
                <a:spcPts val="4798"/>
              </a:lnSpc>
            </a:pPr>
            <a:endParaRPr lang="en-US" sz="3427">
              <a:solidFill>
                <a:srgbClr val="1D1D1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98"/>
              </a:lnSpc>
            </a:pPr>
            <a:r>
              <a:rPr lang="en-US" sz="3427">
                <a:solidFill>
                  <a:srgbClr val="1D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ID -</a:t>
            </a:r>
          </a:p>
          <a:p>
            <a:pPr algn="l">
              <a:lnSpc>
                <a:spcPts val="4798"/>
              </a:lnSpc>
            </a:pPr>
            <a:endParaRPr lang="en-US" sz="3427">
              <a:solidFill>
                <a:srgbClr val="1D1D1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798"/>
              </a:lnSpc>
            </a:pPr>
            <a:r>
              <a:rPr lang="en-US" sz="3427">
                <a:solidFill>
                  <a:srgbClr val="1D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 (Registered on portal)</a:t>
            </a:r>
          </a:p>
          <a:p>
            <a:pPr algn="l">
              <a:lnSpc>
                <a:spcPts val="4798"/>
              </a:lnSpc>
            </a:pPr>
            <a:endParaRPr lang="en-US" sz="3427">
              <a:solidFill>
                <a:srgbClr val="1D1D1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305754" y="698968"/>
            <a:ext cx="11676493" cy="1166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22"/>
              </a:lnSpc>
            </a:pPr>
            <a:r>
              <a:rPr lang="en-US" sz="6900" dirty="0">
                <a:solidFill>
                  <a:srgbClr val="0C0A9E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NSCET HACKATHON 2025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6AF9286-DB93-749F-119C-8324BD97F5A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864" y="7215682"/>
            <a:ext cx="4630726" cy="26672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27605" y="-2269085"/>
            <a:ext cx="7466248" cy="5698400"/>
          </a:xfrm>
          <a:custGeom>
            <a:avLst/>
            <a:gdLst/>
            <a:ahLst/>
            <a:cxnLst/>
            <a:rect l="l" t="t" r="r" b="b"/>
            <a:pathLst>
              <a:path w="7466248" h="5698400">
                <a:moveTo>
                  <a:pt x="0" y="0"/>
                </a:moveTo>
                <a:lnTo>
                  <a:pt x="7466248" y="0"/>
                </a:lnTo>
                <a:lnTo>
                  <a:pt x="7466248" y="5698400"/>
                </a:lnTo>
                <a:lnTo>
                  <a:pt x="0" y="5698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339" t="-50337" r="-9379" b="-5331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01058" y="1055213"/>
            <a:ext cx="3036944" cy="6061314"/>
          </a:xfrm>
          <a:custGeom>
            <a:avLst/>
            <a:gdLst/>
            <a:ahLst/>
            <a:cxnLst/>
            <a:rect l="l" t="t" r="r" b="b"/>
            <a:pathLst>
              <a:path w="3036944" h="6061314">
                <a:moveTo>
                  <a:pt x="0" y="0"/>
                </a:moveTo>
                <a:lnTo>
                  <a:pt x="3036944" y="0"/>
                </a:lnTo>
                <a:lnTo>
                  <a:pt x="3036944" y="6061314"/>
                </a:lnTo>
                <a:lnTo>
                  <a:pt x="0" y="6061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16698483" y="-1727847"/>
            <a:ext cx="2842094" cy="5666714"/>
            <a:chOff x="0" y="0"/>
            <a:chExt cx="3789459" cy="7555619"/>
          </a:xfrm>
        </p:grpSpPr>
        <p:sp>
          <p:nvSpPr>
            <p:cNvPr id="5" name="Freeform 5"/>
            <p:cNvSpPr/>
            <p:nvPr/>
          </p:nvSpPr>
          <p:spPr>
            <a:xfrm>
              <a:off x="0" y="127"/>
              <a:ext cx="3789426" cy="7555485"/>
            </a:xfrm>
            <a:custGeom>
              <a:avLst/>
              <a:gdLst/>
              <a:ahLst/>
              <a:cxnLst/>
              <a:rect l="l" t="t" r="r" b="b"/>
              <a:pathLst>
                <a:path w="3789426" h="7555485">
                  <a:moveTo>
                    <a:pt x="3766185" y="0"/>
                  </a:moveTo>
                  <a:lnTo>
                    <a:pt x="2781300" y="983107"/>
                  </a:lnTo>
                  <a:lnTo>
                    <a:pt x="2776220" y="989838"/>
                  </a:lnTo>
                  <a:lnTo>
                    <a:pt x="2776220" y="3570986"/>
                  </a:lnTo>
                  <a:lnTo>
                    <a:pt x="1654810" y="4694174"/>
                  </a:lnTo>
                  <a:lnTo>
                    <a:pt x="1649730" y="4697603"/>
                  </a:lnTo>
                  <a:lnTo>
                    <a:pt x="1649730" y="6613906"/>
                  </a:lnTo>
                  <a:lnTo>
                    <a:pt x="1051560" y="7213854"/>
                  </a:lnTo>
                  <a:lnTo>
                    <a:pt x="0" y="7213854"/>
                  </a:lnTo>
                  <a:lnTo>
                    <a:pt x="0" y="7555485"/>
                  </a:lnTo>
                  <a:lnTo>
                    <a:pt x="35052" y="7555485"/>
                  </a:lnTo>
                  <a:lnTo>
                    <a:pt x="35052" y="7247128"/>
                  </a:lnTo>
                  <a:lnTo>
                    <a:pt x="1066546" y="7247128"/>
                  </a:lnTo>
                  <a:lnTo>
                    <a:pt x="1683131" y="6628892"/>
                  </a:lnTo>
                  <a:lnTo>
                    <a:pt x="1683131" y="4712589"/>
                  </a:lnTo>
                  <a:lnTo>
                    <a:pt x="2806319" y="3589401"/>
                  </a:lnTo>
                  <a:lnTo>
                    <a:pt x="2809621" y="3585972"/>
                  </a:lnTo>
                  <a:lnTo>
                    <a:pt x="2809621" y="1004824"/>
                  </a:lnTo>
                  <a:lnTo>
                    <a:pt x="3789426" y="23241"/>
                  </a:lnTo>
                  <a:lnTo>
                    <a:pt x="3766185" y="0"/>
                  </a:lnTo>
                  <a:close/>
                </a:path>
              </a:pathLst>
            </a:custGeom>
            <a:gradFill rotWithShape="1">
              <a:gsLst>
                <a:gs pos="0">
                  <a:srgbClr val="0C0A9E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2"/>
            </a:gradFill>
          </p:spPr>
        </p:sp>
      </p:grpSp>
      <p:sp>
        <p:nvSpPr>
          <p:cNvPr id="6" name="Freeform 6"/>
          <p:cNvSpPr/>
          <p:nvPr/>
        </p:nvSpPr>
        <p:spPr>
          <a:xfrm>
            <a:off x="16100998" y="580115"/>
            <a:ext cx="6306630" cy="10238410"/>
          </a:xfrm>
          <a:custGeom>
            <a:avLst/>
            <a:gdLst/>
            <a:ahLst/>
            <a:cxnLst/>
            <a:rect l="l" t="t" r="r" b="b"/>
            <a:pathLst>
              <a:path w="6306630" h="10238410">
                <a:moveTo>
                  <a:pt x="0" y="0"/>
                </a:moveTo>
                <a:lnTo>
                  <a:pt x="6306630" y="0"/>
                </a:lnTo>
                <a:lnTo>
                  <a:pt x="6306630" y="10238410"/>
                </a:lnTo>
                <a:lnTo>
                  <a:pt x="0" y="10238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6686945" y="9469167"/>
            <a:ext cx="275262" cy="275262"/>
            <a:chOff x="0" y="0"/>
            <a:chExt cx="367016" cy="3670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0" y="191389"/>
                  </a:moveTo>
                  <a:cubicBezTo>
                    <a:pt x="0" y="85725"/>
                    <a:pt x="85725" y="0"/>
                    <a:pt x="191389" y="0"/>
                  </a:cubicBezTo>
                  <a:lnTo>
                    <a:pt x="191389" y="12700"/>
                  </a:lnTo>
                  <a:lnTo>
                    <a:pt x="191389" y="0"/>
                  </a:lnTo>
                  <a:cubicBezTo>
                    <a:pt x="297053" y="0"/>
                    <a:pt x="382778" y="85725"/>
                    <a:pt x="3827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lnTo>
                    <a:pt x="191389" y="370078"/>
                  </a:lnTo>
                  <a:lnTo>
                    <a:pt x="191389" y="382778"/>
                  </a:lnTo>
                  <a:cubicBezTo>
                    <a:pt x="85725" y="382778"/>
                    <a:pt x="0" y="297053"/>
                    <a:pt x="0" y="191389"/>
                  </a:cubicBezTo>
                  <a:lnTo>
                    <a:pt x="12700" y="191389"/>
                  </a:lnTo>
                  <a:lnTo>
                    <a:pt x="25400" y="191389"/>
                  </a:lnTo>
                  <a:lnTo>
                    <a:pt x="12700" y="191389"/>
                  </a:lnTo>
                  <a:lnTo>
                    <a:pt x="0" y="191389"/>
                  </a:lnTo>
                  <a:moveTo>
                    <a:pt x="25400" y="191389"/>
                  </a:moveTo>
                  <a:cubicBezTo>
                    <a:pt x="25400" y="198374"/>
                    <a:pt x="19685" y="204089"/>
                    <a:pt x="12700" y="204089"/>
                  </a:cubicBezTo>
                  <a:cubicBezTo>
                    <a:pt x="5715" y="204089"/>
                    <a:pt x="0" y="198374"/>
                    <a:pt x="0" y="191389"/>
                  </a:cubicBezTo>
                  <a:cubicBezTo>
                    <a:pt x="0" y="184404"/>
                    <a:pt x="5715" y="178689"/>
                    <a:pt x="12700" y="178689"/>
                  </a:cubicBezTo>
                  <a:cubicBezTo>
                    <a:pt x="19685" y="178689"/>
                    <a:pt x="25400" y="184404"/>
                    <a:pt x="25400" y="191389"/>
                  </a:cubicBezTo>
                  <a:cubicBezTo>
                    <a:pt x="25400" y="283083"/>
                    <a:pt x="99695" y="357378"/>
                    <a:pt x="191389" y="357378"/>
                  </a:cubicBez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6728411" y="9510633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8074900" y="7612330"/>
            <a:ext cx="275262" cy="275262"/>
            <a:chOff x="0" y="0"/>
            <a:chExt cx="367016" cy="3670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0" y="191389"/>
                  </a:moveTo>
                  <a:cubicBezTo>
                    <a:pt x="0" y="85725"/>
                    <a:pt x="85725" y="0"/>
                    <a:pt x="191389" y="0"/>
                  </a:cubicBezTo>
                  <a:lnTo>
                    <a:pt x="191389" y="12700"/>
                  </a:lnTo>
                  <a:lnTo>
                    <a:pt x="191389" y="0"/>
                  </a:lnTo>
                  <a:cubicBezTo>
                    <a:pt x="297053" y="0"/>
                    <a:pt x="382778" y="85725"/>
                    <a:pt x="3827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lnTo>
                    <a:pt x="191389" y="370078"/>
                  </a:lnTo>
                  <a:lnTo>
                    <a:pt x="191389" y="382778"/>
                  </a:lnTo>
                  <a:cubicBezTo>
                    <a:pt x="85725" y="382778"/>
                    <a:pt x="0" y="297053"/>
                    <a:pt x="0" y="191389"/>
                  </a:cubicBezTo>
                  <a:lnTo>
                    <a:pt x="12700" y="191389"/>
                  </a:lnTo>
                  <a:lnTo>
                    <a:pt x="25400" y="191389"/>
                  </a:lnTo>
                  <a:lnTo>
                    <a:pt x="12700" y="191389"/>
                  </a:lnTo>
                  <a:lnTo>
                    <a:pt x="0" y="191389"/>
                  </a:lnTo>
                  <a:moveTo>
                    <a:pt x="25400" y="191389"/>
                  </a:moveTo>
                  <a:cubicBezTo>
                    <a:pt x="25400" y="198374"/>
                    <a:pt x="19685" y="204089"/>
                    <a:pt x="12700" y="204089"/>
                  </a:cubicBezTo>
                  <a:cubicBezTo>
                    <a:pt x="5715" y="204089"/>
                    <a:pt x="0" y="198374"/>
                    <a:pt x="0" y="191389"/>
                  </a:cubicBezTo>
                  <a:cubicBezTo>
                    <a:pt x="0" y="184404"/>
                    <a:pt x="5715" y="178689"/>
                    <a:pt x="12700" y="178689"/>
                  </a:cubicBezTo>
                  <a:cubicBezTo>
                    <a:pt x="19685" y="178689"/>
                    <a:pt x="25400" y="184404"/>
                    <a:pt x="25400" y="191389"/>
                  </a:cubicBezTo>
                  <a:cubicBezTo>
                    <a:pt x="25400" y="283083"/>
                    <a:pt x="99695" y="357378"/>
                    <a:pt x="191389" y="357378"/>
                  </a:cubicBez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8116367" y="7653797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7806850" y="4872230"/>
            <a:ext cx="275262" cy="275262"/>
            <a:chOff x="0" y="0"/>
            <a:chExt cx="367016" cy="3670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0" y="191389"/>
                  </a:moveTo>
                  <a:cubicBezTo>
                    <a:pt x="0" y="85725"/>
                    <a:pt x="85725" y="0"/>
                    <a:pt x="191389" y="0"/>
                  </a:cubicBezTo>
                  <a:lnTo>
                    <a:pt x="191389" y="12700"/>
                  </a:lnTo>
                  <a:lnTo>
                    <a:pt x="191389" y="0"/>
                  </a:lnTo>
                  <a:cubicBezTo>
                    <a:pt x="297053" y="0"/>
                    <a:pt x="382778" y="85725"/>
                    <a:pt x="3827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lnTo>
                    <a:pt x="191389" y="370078"/>
                  </a:lnTo>
                  <a:lnTo>
                    <a:pt x="191389" y="382778"/>
                  </a:lnTo>
                  <a:cubicBezTo>
                    <a:pt x="85725" y="382778"/>
                    <a:pt x="0" y="297053"/>
                    <a:pt x="0" y="191389"/>
                  </a:cubicBezTo>
                  <a:lnTo>
                    <a:pt x="12700" y="191389"/>
                  </a:lnTo>
                  <a:lnTo>
                    <a:pt x="25400" y="191389"/>
                  </a:lnTo>
                  <a:lnTo>
                    <a:pt x="12700" y="191389"/>
                  </a:lnTo>
                  <a:lnTo>
                    <a:pt x="0" y="191389"/>
                  </a:lnTo>
                  <a:moveTo>
                    <a:pt x="25400" y="191389"/>
                  </a:moveTo>
                  <a:cubicBezTo>
                    <a:pt x="25400" y="198374"/>
                    <a:pt x="19685" y="204089"/>
                    <a:pt x="12700" y="204089"/>
                  </a:cubicBezTo>
                  <a:cubicBezTo>
                    <a:pt x="5715" y="204089"/>
                    <a:pt x="0" y="198374"/>
                    <a:pt x="0" y="191389"/>
                  </a:cubicBezTo>
                  <a:cubicBezTo>
                    <a:pt x="0" y="184404"/>
                    <a:pt x="5715" y="178689"/>
                    <a:pt x="12700" y="178689"/>
                  </a:cubicBezTo>
                  <a:cubicBezTo>
                    <a:pt x="19685" y="178689"/>
                    <a:pt x="25400" y="184404"/>
                    <a:pt x="25400" y="191389"/>
                  </a:cubicBezTo>
                  <a:cubicBezTo>
                    <a:pt x="25400" y="283083"/>
                    <a:pt x="99695" y="357378"/>
                    <a:pt x="191389" y="357378"/>
                  </a:cubicBez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7848317" y="4913697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1152326" y="7547893"/>
            <a:ext cx="3910998" cy="4145594"/>
          </a:xfrm>
          <a:custGeom>
            <a:avLst/>
            <a:gdLst/>
            <a:ahLst/>
            <a:cxnLst/>
            <a:rect l="l" t="t" r="r" b="b"/>
            <a:pathLst>
              <a:path w="3910998" h="4145594">
                <a:moveTo>
                  <a:pt x="0" y="0"/>
                </a:moveTo>
                <a:lnTo>
                  <a:pt x="3910998" y="0"/>
                </a:lnTo>
                <a:lnTo>
                  <a:pt x="3910998" y="4145594"/>
                </a:lnTo>
                <a:lnTo>
                  <a:pt x="0" y="41455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040296" y="-1146328"/>
            <a:ext cx="3004582" cy="5613684"/>
          </a:xfrm>
          <a:custGeom>
            <a:avLst/>
            <a:gdLst/>
            <a:ahLst/>
            <a:cxnLst/>
            <a:rect l="l" t="t" r="r" b="b"/>
            <a:pathLst>
              <a:path w="3004582" h="5613684">
                <a:moveTo>
                  <a:pt x="0" y="0"/>
                </a:moveTo>
                <a:lnTo>
                  <a:pt x="3004582" y="0"/>
                </a:lnTo>
                <a:lnTo>
                  <a:pt x="3004582" y="5613684"/>
                </a:lnTo>
                <a:lnTo>
                  <a:pt x="0" y="5613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140497" y="-807924"/>
            <a:ext cx="6628969" cy="265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65"/>
              </a:lnSpc>
            </a:pPr>
            <a:endParaRPr/>
          </a:p>
          <a:p>
            <a:pPr algn="l">
              <a:lnSpc>
                <a:spcPts val="10665"/>
              </a:lnSpc>
            </a:pPr>
            <a:r>
              <a:rPr lang="en-US" sz="7728">
                <a:solidFill>
                  <a:srgbClr val="ED803C"/>
                </a:solidFill>
                <a:latin typeface="IBM Plex Mono"/>
                <a:ea typeface="IBM Plex Mono"/>
                <a:cs typeface="IBM Plex Mono"/>
                <a:sym typeface="IBM Plex Mono"/>
              </a:rPr>
              <a:t> IDEA TITLE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-34719" y="2421676"/>
            <a:ext cx="18357437" cy="61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2"/>
              </a:lnSpc>
            </a:pPr>
            <a:r>
              <a:rPr lang="en-US" sz="3608">
                <a:solidFill>
                  <a:srgbClr val="0E2A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Proposed Solution (Describe your Idea/Solution/Prototype)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59701" y="3768989"/>
            <a:ext cx="11390561" cy="260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0460" lvl="1" indent="-400230" algn="ctr">
              <a:lnSpc>
                <a:spcPts val="5190"/>
              </a:lnSpc>
              <a:buFont typeface="Arial"/>
              <a:buChar char="•"/>
            </a:pPr>
            <a:r>
              <a:rPr lang="en-US" sz="3707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Detailed explanation of the proposed solution</a:t>
            </a:r>
          </a:p>
          <a:p>
            <a:pPr marL="800460" lvl="1" indent="-400230" algn="just">
              <a:lnSpc>
                <a:spcPts val="5190"/>
              </a:lnSpc>
              <a:buFont typeface="Arial"/>
              <a:buChar char="•"/>
            </a:pPr>
            <a:r>
              <a:rPr lang="en-US" sz="3707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it addresses the problem</a:t>
            </a:r>
          </a:p>
          <a:p>
            <a:pPr marL="800460" lvl="1" indent="-400230" algn="l">
              <a:lnSpc>
                <a:spcPts val="5190"/>
              </a:lnSpc>
              <a:buFont typeface="Arial"/>
              <a:buChar char="•"/>
            </a:pPr>
            <a:r>
              <a:rPr lang="en-US" sz="3707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Innovation and uniqueness of the solution </a:t>
            </a:r>
          </a:p>
          <a:p>
            <a:pPr algn="ctr">
              <a:lnSpc>
                <a:spcPts val="5190"/>
              </a:lnSpc>
            </a:pPr>
            <a:endParaRPr lang="en-US" sz="3707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E8D2FB-3969-D48E-F2F7-A1709B4D21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913" y="265796"/>
            <a:ext cx="3284454" cy="18918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7433" y="5422928"/>
            <a:ext cx="3965488" cy="6618997"/>
          </a:xfrm>
          <a:custGeom>
            <a:avLst/>
            <a:gdLst/>
            <a:ahLst/>
            <a:cxnLst/>
            <a:rect l="l" t="t" r="r" b="b"/>
            <a:pathLst>
              <a:path w="3965488" h="6618997">
                <a:moveTo>
                  <a:pt x="0" y="0"/>
                </a:moveTo>
                <a:lnTo>
                  <a:pt x="3965488" y="0"/>
                </a:lnTo>
                <a:lnTo>
                  <a:pt x="3965488" y="6618998"/>
                </a:lnTo>
                <a:lnTo>
                  <a:pt x="0" y="6618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41750" y="-3450774"/>
            <a:ext cx="8054888" cy="8323727"/>
          </a:xfrm>
          <a:custGeom>
            <a:avLst/>
            <a:gdLst/>
            <a:ahLst/>
            <a:cxnLst/>
            <a:rect l="l" t="t" r="r" b="b"/>
            <a:pathLst>
              <a:path w="8054888" h="8323727">
                <a:moveTo>
                  <a:pt x="0" y="0"/>
                </a:moveTo>
                <a:lnTo>
                  <a:pt x="8054888" y="0"/>
                </a:lnTo>
                <a:lnTo>
                  <a:pt x="8054888" y="8323727"/>
                </a:lnTo>
                <a:lnTo>
                  <a:pt x="0" y="83237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571499" y="-1264190"/>
            <a:ext cx="19050" cy="3609450"/>
          </a:xfrm>
          <a:prstGeom prst="line">
            <a:avLst/>
          </a:prstGeom>
          <a:ln w="9525" cap="rnd">
            <a:solidFill>
              <a:srgbClr val="0C0A9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3233273" y="-676950"/>
            <a:ext cx="11821454" cy="265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65"/>
              </a:lnSpc>
            </a:pPr>
            <a:endParaRPr/>
          </a:p>
          <a:p>
            <a:pPr algn="l">
              <a:lnSpc>
                <a:spcPts val="10665"/>
              </a:lnSpc>
            </a:pPr>
            <a:r>
              <a:rPr lang="en-US" sz="7728">
                <a:solidFill>
                  <a:srgbClr val="ED803C"/>
                </a:solidFill>
                <a:latin typeface="IBM Plex Mono"/>
                <a:ea typeface="IBM Plex Mono"/>
                <a:cs typeface="IBM Plex Mono"/>
                <a:sym typeface="IBM Plex Mono"/>
              </a:rPr>
              <a:t>TECHNICAL APPROACH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4965" y="3596732"/>
            <a:ext cx="15358069" cy="3026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6418" lvl="1" indent="-373209" algn="l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Technologies to be used (e.g. programming languages, frameworks, hardware)</a:t>
            </a:r>
          </a:p>
          <a:p>
            <a:pPr marL="746418" lvl="1" indent="-373209" algn="l">
              <a:lnSpc>
                <a:spcPts val="4840"/>
              </a:lnSpc>
              <a:buFont typeface="Arial"/>
              <a:buChar char="•"/>
            </a:pPr>
            <a:r>
              <a:rPr lang="en-US" sz="345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Methodology and process for implementation (Flow Charts/Images/ working prototype)</a:t>
            </a:r>
          </a:p>
          <a:p>
            <a:pPr algn="l">
              <a:lnSpc>
                <a:spcPts val="4840"/>
              </a:lnSpc>
            </a:pPr>
            <a:endParaRPr lang="en-US" sz="3457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A373B-1CB7-4845-8D28-DB481A66CA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913" y="265796"/>
            <a:ext cx="3284454" cy="1891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4622334" y="-1620850"/>
            <a:ext cx="8335274" cy="8323727"/>
          </a:xfrm>
          <a:custGeom>
            <a:avLst/>
            <a:gdLst/>
            <a:ahLst/>
            <a:cxnLst/>
            <a:rect l="l" t="t" r="r" b="b"/>
            <a:pathLst>
              <a:path w="8335274" h="8323727">
                <a:moveTo>
                  <a:pt x="0" y="0"/>
                </a:moveTo>
                <a:lnTo>
                  <a:pt x="8335274" y="0"/>
                </a:lnTo>
                <a:lnTo>
                  <a:pt x="8335274" y="8323726"/>
                </a:lnTo>
                <a:lnTo>
                  <a:pt x="0" y="83237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48774" y="6708650"/>
            <a:ext cx="7782552" cy="5939800"/>
          </a:xfrm>
          <a:custGeom>
            <a:avLst/>
            <a:gdLst/>
            <a:ahLst/>
            <a:cxnLst/>
            <a:rect l="l" t="t" r="r" b="b"/>
            <a:pathLst>
              <a:path w="7782552" h="5939800">
                <a:moveTo>
                  <a:pt x="0" y="0"/>
                </a:moveTo>
                <a:lnTo>
                  <a:pt x="7782552" y="0"/>
                </a:lnTo>
                <a:lnTo>
                  <a:pt x="7782552" y="5939800"/>
                </a:lnTo>
                <a:lnTo>
                  <a:pt x="0" y="5939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339" t="-50337" r="-9379" b="-5331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707166" y="8891114"/>
            <a:ext cx="3389240" cy="2720338"/>
          </a:xfrm>
          <a:custGeom>
            <a:avLst/>
            <a:gdLst/>
            <a:ahLst/>
            <a:cxnLst/>
            <a:rect l="l" t="t" r="r" b="b"/>
            <a:pathLst>
              <a:path w="3389240" h="2720338">
                <a:moveTo>
                  <a:pt x="0" y="0"/>
                </a:moveTo>
                <a:lnTo>
                  <a:pt x="3389240" y="0"/>
                </a:lnTo>
                <a:lnTo>
                  <a:pt x="3389240" y="2720338"/>
                </a:lnTo>
                <a:lnTo>
                  <a:pt x="0" y="2720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74495" y="876446"/>
            <a:ext cx="8012526" cy="9498582"/>
          </a:xfrm>
          <a:custGeom>
            <a:avLst/>
            <a:gdLst/>
            <a:ahLst/>
            <a:cxnLst/>
            <a:rect l="l" t="t" r="r" b="b"/>
            <a:pathLst>
              <a:path w="8012526" h="9498582">
                <a:moveTo>
                  <a:pt x="0" y="0"/>
                </a:moveTo>
                <a:lnTo>
                  <a:pt x="8012526" y="0"/>
                </a:lnTo>
                <a:lnTo>
                  <a:pt x="8012526" y="9498582"/>
                </a:lnTo>
                <a:lnTo>
                  <a:pt x="0" y="9498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302045" y="156506"/>
            <a:ext cx="5850380" cy="6115336"/>
            <a:chOff x="0" y="0"/>
            <a:chExt cx="7800507" cy="81537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00467" cy="8153654"/>
            </a:xfrm>
            <a:custGeom>
              <a:avLst/>
              <a:gdLst/>
              <a:ahLst/>
              <a:cxnLst/>
              <a:rect l="l" t="t" r="r" b="b"/>
              <a:pathLst>
                <a:path w="7800467" h="8153654">
                  <a:moveTo>
                    <a:pt x="7775448" y="0"/>
                  </a:moveTo>
                  <a:lnTo>
                    <a:pt x="6527292" y="1246505"/>
                  </a:lnTo>
                  <a:lnTo>
                    <a:pt x="6004052" y="1246505"/>
                  </a:lnTo>
                  <a:lnTo>
                    <a:pt x="4485894" y="2767965"/>
                  </a:lnTo>
                  <a:lnTo>
                    <a:pt x="4479163" y="2771267"/>
                  </a:lnTo>
                  <a:lnTo>
                    <a:pt x="4479163" y="4629277"/>
                  </a:lnTo>
                  <a:lnTo>
                    <a:pt x="3474339" y="5635879"/>
                  </a:lnTo>
                  <a:lnTo>
                    <a:pt x="3469259" y="5640959"/>
                  </a:lnTo>
                  <a:lnTo>
                    <a:pt x="3469259" y="6479032"/>
                  </a:lnTo>
                  <a:lnTo>
                    <a:pt x="2496185" y="7452233"/>
                  </a:lnTo>
                  <a:lnTo>
                    <a:pt x="676529" y="7452233"/>
                  </a:lnTo>
                  <a:lnTo>
                    <a:pt x="0" y="8128762"/>
                  </a:lnTo>
                  <a:lnTo>
                    <a:pt x="25019" y="8153654"/>
                  </a:lnTo>
                  <a:lnTo>
                    <a:pt x="691515" y="7487158"/>
                  </a:lnTo>
                  <a:lnTo>
                    <a:pt x="2509520" y="7487158"/>
                  </a:lnTo>
                  <a:lnTo>
                    <a:pt x="3497707" y="6498971"/>
                  </a:lnTo>
                  <a:lnTo>
                    <a:pt x="3502787" y="6493891"/>
                  </a:lnTo>
                  <a:lnTo>
                    <a:pt x="3502787" y="5654040"/>
                  </a:lnTo>
                  <a:lnTo>
                    <a:pt x="4509389" y="4649216"/>
                  </a:lnTo>
                  <a:lnTo>
                    <a:pt x="4512691" y="4644263"/>
                  </a:lnTo>
                  <a:lnTo>
                    <a:pt x="4512691" y="2786253"/>
                  </a:lnTo>
                  <a:lnTo>
                    <a:pt x="6019038" y="1283208"/>
                  </a:lnTo>
                  <a:lnTo>
                    <a:pt x="6538976" y="1283208"/>
                  </a:lnTo>
                  <a:lnTo>
                    <a:pt x="7800467" y="23368"/>
                  </a:lnTo>
                  <a:lnTo>
                    <a:pt x="7775448" y="0"/>
                  </a:lnTo>
                  <a:close/>
                </a:path>
              </a:pathLst>
            </a:custGeom>
            <a:gradFill rotWithShape="1">
              <a:gsLst>
                <a:gs pos="0">
                  <a:srgbClr val="0C0A9E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/>
            </a:gradFill>
          </p:spPr>
        </p:sp>
      </p:grpSp>
      <p:sp>
        <p:nvSpPr>
          <p:cNvPr id="8" name="Freeform 8"/>
          <p:cNvSpPr/>
          <p:nvPr/>
        </p:nvSpPr>
        <p:spPr>
          <a:xfrm>
            <a:off x="16063214" y="1167518"/>
            <a:ext cx="6306630" cy="10238410"/>
          </a:xfrm>
          <a:custGeom>
            <a:avLst/>
            <a:gdLst/>
            <a:ahLst/>
            <a:cxnLst/>
            <a:rect l="l" t="t" r="r" b="b"/>
            <a:pathLst>
              <a:path w="6306630" h="10238410">
                <a:moveTo>
                  <a:pt x="0" y="0"/>
                </a:moveTo>
                <a:lnTo>
                  <a:pt x="6306630" y="0"/>
                </a:lnTo>
                <a:lnTo>
                  <a:pt x="6306630" y="10238410"/>
                </a:lnTo>
                <a:lnTo>
                  <a:pt x="0" y="10238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89753" y="1915024"/>
            <a:ext cx="3720886" cy="9190652"/>
          </a:xfrm>
          <a:custGeom>
            <a:avLst/>
            <a:gdLst/>
            <a:ahLst/>
            <a:cxnLst/>
            <a:rect l="l" t="t" r="r" b="b"/>
            <a:pathLst>
              <a:path w="3720886" h="9190652">
                <a:moveTo>
                  <a:pt x="0" y="0"/>
                </a:moveTo>
                <a:lnTo>
                  <a:pt x="3720886" y="0"/>
                </a:lnTo>
                <a:lnTo>
                  <a:pt x="3720886" y="9190652"/>
                </a:lnTo>
                <a:lnTo>
                  <a:pt x="0" y="91906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71485" y="1772566"/>
            <a:ext cx="3720886" cy="9190652"/>
          </a:xfrm>
          <a:custGeom>
            <a:avLst/>
            <a:gdLst/>
            <a:ahLst/>
            <a:cxnLst/>
            <a:rect l="l" t="t" r="r" b="b"/>
            <a:pathLst>
              <a:path w="3720886" h="9190652">
                <a:moveTo>
                  <a:pt x="0" y="0"/>
                </a:moveTo>
                <a:lnTo>
                  <a:pt x="3720886" y="0"/>
                </a:lnTo>
                <a:lnTo>
                  <a:pt x="3720886" y="9190652"/>
                </a:lnTo>
                <a:lnTo>
                  <a:pt x="0" y="91906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028719" y="-3004173"/>
            <a:ext cx="8397032" cy="6408802"/>
          </a:xfrm>
          <a:custGeom>
            <a:avLst/>
            <a:gdLst/>
            <a:ahLst/>
            <a:cxnLst/>
            <a:rect l="l" t="t" r="r" b="b"/>
            <a:pathLst>
              <a:path w="8397032" h="6408802">
                <a:moveTo>
                  <a:pt x="0" y="0"/>
                </a:moveTo>
                <a:lnTo>
                  <a:pt x="8397032" y="0"/>
                </a:lnTo>
                <a:lnTo>
                  <a:pt x="8397032" y="6408802"/>
                </a:lnTo>
                <a:lnTo>
                  <a:pt x="0" y="6408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339" t="-50337" r="-9379" b="-5331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323418" y="9185250"/>
            <a:ext cx="1417000" cy="1416200"/>
          </a:xfrm>
          <a:custGeom>
            <a:avLst/>
            <a:gdLst/>
            <a:ahLst/>
            <a:cxnLst/>
            <a:rect l="l" t="t" r="r" b="b"/>
            <a:pathLst>
              <a:path w="1417000" h="1416200">
                <a:moveTo>
                  <a:pt x="0" y="0"/>
                </a:moveTo>
                <a:lnTo>
                  <a:pt x="1417000" y="0"/>
                </a:lnTo>
                <a:lnTo>
                  <a:pt x="1417000" y="1416200"/>
                </a:lnTo>
                <a:lnTo>
                  <a:pt x="0" y="14162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6287649" y="1073359"/>
            <a:ext cx="427638" cy="427638"/>
            <a:chOff x="0" y="0"/>
            <a:chExt cx="570184" cy="5701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80517" cy="580644"/>
            </a:xfrm>
            <a:custGeom>
              <a:avLst/>
              <a:gdLst/>
              <a:ahLst/>
              <a:cxnLst/>
              <a:rect l="l" t="t" r="r" b="b"/>
              <a:pathLst>
                <a:path w="580517" h="580644">
                  <a:moveTo>
                    <a:pt x="0" y="290322"/>
                  </a:moveTo>
                  <a:cubicBezTo>
                    <a:pt x="0" y="129921"/>
                    <a:pt x="129921" y="0"/>
                    <a:pt x="290322" y="0"/>
                  </a:cubicBezTo>
                  <a:lnTo>
                    <a:pt x="290322" y="12700"/>
                  </a:lnTo>
                  <a:lnTo>
                    <a:pt x="290322" y="0"/>
                  </a:lnTo>
                  <a:cubicBezTo>
                    <a:pt x="450596" y="0"/>
                    <a:pt x="580517" y="129921"/>
                    <a:pt x="580517" y="290322"/>
                  </a:cubicBezTo>
                  <a:lnTo>
                    <a:pt x="567817" y="290322"/>
                  </a:lnTo>
                  <a:lnTo>
                    <a:pt x="580517" y="290322"/>
                  </a:lnTo>
                  <a:cubicBezTo>
                    <a:pt x="580517" y="450596"/>
                    <a:pt x="450596" y="580644"/>
                    <a:pt x="290195" y="580644"/>
                  </a:cubicBezTo>
                  <a:lnTo>
                    <a:pt x="290195" y="567944"/>
                  </a:lnTo>
                  <a:lnTo>
                    <a:pt x="290195" y="580644"/>
                  </a:lnTo>
                  <a:cubicBezTo>
                    <a:pt x="129921" y="580517"/>
                    <a:pt x="0" y="450596"/>
                    <a:pt x="0" y="290322"/>
                  </a:cubicBezTo>
                  <a:lnTo>
                    <a:pt x="12700" y="290322"/>
                  </a:lnTo>
                  <a:lnTo>
                    <a:pt x="25400" y="290322"/>
                  </a:lnTo>
                  <a:lnTo>
                    <a:pt x="12700" y="290322"/>
                  </a:lnTo>
                  <a:lnTo>
                    <a:pt x="0" y="290322"/>
                  </a:lnTo>
                  <a:moveTo>
                    <a:pt x="25400" y="290322"/>
                  </a:moveTo>
                  <a:cubicBezTo>
                    <a:pt x="25400" y="297307"/>
                    <a:pt x="19685" y="303022"/>
                    <a:pt x="12700" y="303022"/>
                  </a:cubicBezTo>
                  <a:cubicBezTo>
                    <a:pt x="5715" y="303022"/>
                    <a:pt x="0" y="297307"/>
                    <a:pt x="0" y="290322"/>
                  </a:cubicBezTo>
                  <a:cubicBezTo>
                    <a:pt x="0" y="283337"/>
                    <a:pt x="5715" y="277622"/>
                    <a:pt x="12700" y="277622"/>
                  </a:cubicBezTo>
                  <a:cubicBezTo>
                    <a:pt x="19685" y="277622"/>
                    <a:pt x="25400" y="283337"/>
                    <a:pt x="25400" y="290322"/>
                  </a:cubicBezTo>
                  <a:cubicBezTo>
                    <a:pt x="25400" y="436626"/>
                    <a:pt x="144018" y="555244"/>
                    <a:pt x="290322" y="555244"/>
                  </a:cubicBezTo>
                  <a:cubicBezTo>
                    <a:pt x="436626" y="555244"/>
                    <a:pt x="555244" y="436626"/>
                    <a:pt x="555244" y="290322"/>
                  </a:cubicBezTo>
                  <a:cubicBezTo>
                    <a:pt x="555244" y="144018"/>
                    <a:pt x="436626" y="25400"/>
                    <a:pt x="290322" y="25400"/>
                  </a:cubicBezTo>
                  <a:lnTo>
                    <a:pt x="290322" y="12700"/>
                  </a:lnTo>
                  <a:lnTo>
                    <a:pt x="290322" y="25400"/>
                  </a:lnTo>
                  <a:cubicBezTo>
                    <a:pt x="144018" y="25400"/>
                    <a:pt x="25400" y="144018"/>
                    <a:pt x="25400" y="290322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6352070" y="1137780"/>
            <a:ext cx="298876" cy="298876"/>
          </a:xfrm>
          <a:custGeom>
            <a:avLst/>
            <a:gdLst/>
            <a:ahLst/>
            <a:cxnLst/>
            <a:rect l="l" t="t" r="r" b="b"/>
            <a:pathLst>
              <a:path w="298876" h="298876">
                <a:moveTo>
                  <a:pt x="0" y="0"/>
                </a:moveTo>
                <a:lnTo>
                  <a:pt x="298876" y="0"/>
                </a:lnTo>
                <a:lnTo>
                  <a:pt x="298876" y="298876"/>
                </a:lnTo>
                <a:lnTo>
                  <a:pt x="0" y="2988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159549" y="-180381"/>
            <a:ext cx="15968902" cy="230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1"/>
              </a:lnSpc>
            </a:pPr>
            <a:endParaRPr/>
          </a:p>
          <a:p>
            <a:pPr algn="l">
              <a:lnSpc>
                <a:spcPts val="9271"/>
              </a:lnSpc>
            </a:pPr>
            <a:r>
              <a:rPr lang="en-US" sz="6718">
                <a:solidFill>
                  <a:srgbClr val="ED803C"/>
                </a:solidFill>
                <a:latin typeface="IBM Plex Mono"/>
                <a:ea typeface="IBM Plex Mono"/>
                <a:cs typeface="IBM Plex Mono"/>
                <a:sym typeface="IBM Plex Mono"/>
              </a:rPr>
              <a:t>FEASIBILITY AND VIABILITY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13505" y="3328429"/>
            <a:ext cx="11068199" cy="268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5617" lvl="1" indent="-412808" algn="l">
              <a:lnSpc>
                <a:spcPts val="5353"/>
              </a:lnSpc>
              <a:buFont typeface="Arial"/>
              <a:buChar char="•"/>
            </a:pPr>
            <a:r>
              <a:rPr lang="en-US" sz="38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Analysis of the feasibility of the idea</a:t>
            </a:r>
          </a:p>
          <a:p>
            <a:pPr marL="825617" lvl="1" indent="-412808" algn="l">
              <a:lnSpc>
                <a:spcPts val="5353"/>
              </a:lnSpc>
              <a:buFont typeface="Arial"/>
              <a:buChar char="•"/>
            </a:pPr>
            <a:r>
              <a:rPr lang="en-US" sz="38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Potential challenges and risks</a:t>
            </a:r>
          </a:p>
          <a:p>
            <a:pPr marL="825617" lvl="1" indent="-412808" algn="l">
              <a:lnSpc>
                <a:spcPts val="5353"/>
              </a:lnSpc>
              <a:buFont typeface="Arial"/>
              <a:buChar char="•"/>
            </a:pPr>
            <a:r>
              <a:rPr lang="en-US" sz="38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Strategies for overcoming these challenges</a:t>
            </a:r>
          </a:p>
          <a:p>
            <a:pPr algn="l">
              <a:lnSpc>
                <a:spcPts val="5353"/>
              </a:lnSpc>
            </a:pPr>
            <a:endParaRPr lang="en-US" sz="3824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898B37-8080-1407-77CC-6A142B6B11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913" y="265796"/>
            <a:ext cx="3284454" cy="1891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657" y="9777126"/>
            <a:ext cx="3180817" cy="176253"/>
          </a:xfrm>
          <a:custGeom>
            <a:avLst/>
            <a:gdLst/>
            <a:ahLst/>
            <a:cxnLst/>
            <a:rect l="l" t="t" r="r" b="b"/>
            <a:pathLst>
              <a:path w="3180817" h="176253">
                <a:moveTo>
                  <a:pt x="0" y="0"/>
                </a:moveTo>
                <a:lnTo>
                  <a:pt x="3180818" y="0"/>
                </a:lnTo>
                <a:lnTo>
                  <a:pt x="3180818" y="176253"/>
                </a:lnTo>
                <a:lnTo>
                  <a:pt x="0" y="176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58962" y="3008774"/>
            <a:ext cx="8056358" cy="10567110"/>
          </a:xfrm>
          <a:custGeom>
            <a:avLst/>
            <a:gdLst/>
            <a:ahLst/>
            <a:cxnLst/>
            <a:rect l="l" t="t" r="r" b="b"/>
            <a:pathLst>
              <a:path w="8056358" h="10567110">
                <a:moveTo>
                  <a:pt x="0" y="0"/>
                </a:moveTo>
                <a:lnTo>
                  <a:pt x="8056359" y="0"/>
                </a:lnTo>
                <a:lnTo>
                  <a:pt x="8056359" y="10567110"/>
                </a:lnTo>
                <a:lnTo>
                  <a:pt x="0" y="105671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85126" y="112933"/>
            <a:ext cx="1833648" cy="1400398"/>
          </a:xfrm>
          <a:custGeom>
            <a:avLst/>
            <a:gdLst/>
            <a:ahLst/>
            <a:cxnLst/>
            <a:rect l="l" t="t" r="r" b="b"/>
            <a:pathLst>
              <a:path w="1833648" h="1400398">
                <a:moveTo>
                  <a:pt x="0" y="0"/>
                </a:moveTo>
                <a:lnTo>
                  <a:pt x="1833648" y="0"/>
                </a:lnTo>
                <a:lnTo>
                  <a:pt x="1833648" y="1400398"/>
                </a:lnTo>
                <a:lnTo>
                  <a:pt x="0" y="14003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61100" y="-3398074"/>
            <a:ext cx="8394502" cy="6406848"/>
          </a:xfrm>
          <a:custGeom>
            <a:avLst/>
            <a:gdLst/>
            <a:ahLst/>
            <a:cxnLst/>
            <a:rect l="l" t="t" r="r" b="b"/>
            <a:pathLst>
              <a:path w="8394502" h="6406848">
                <a:moveTo>
                  <a:pt x="0" y="0"/>
                </a:moveTo>
                <a:lnTo>
                  <a:pt x="8394502" y="0"/>
                </a:lnTo>
                <a:lnTo>
                  <a:pt x="8394502" y="6406848"/>
                </a:lnTo>
                <a:lnTo>
                  <a:pt x="0" y="64068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2339" t="-50337" r="-9379" b="-5331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985085" y="-370072"/>
            <a:ext cx="4615582" cy="1963552"/>
          </a:xfrm>
          <a:custGeom>
            <a:avLst/>
            <a:gdLst/>
            <a:ahLst/>
            <a:cxnLst/>
            <a:rect l="l" t="t" r="r" b="b"/>
            <a:pathLst>
              <a:path w="4615582" h="1963552">
                <a:moveTo>
                  <a:pt x="0" y="0"/>
                </a:moveTo>
                <a:lnTo>
                  <a:pt x="4615582" y="0"/>
                </a:lnTo>
                <a:lnTo>
                  <a:pt x="4615582" y="1963552"/>
                </a:lnTo>
                <a:lnTo>
                  <a:pt x="0" y="19635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983855" y="-51380"/>
            <a:ext cx="4615582" cy="1963552"/>
          </a:xfrm>
          <a:custGeom>
            <a:avLst/>
            <a:gdLst/>
            <a:ahLst/>
            <a:cxnLst/>
            <a:rect l="l" t="t" r="r" b="b"/>
            <a:pathLst>
              <a:path w="4615582" h="1963552">
                <a:moveTo>
                  <a:pt x="0" y="0"/>
                </a:moveTo>
                <a:lnTo>
                  <a:pt x="4615582" y="0"/>
                </a:lnTo>
                <a:lnTo>
                  <a:pt x="4615582" y="1963552"/>
                </a:lnTo>
                <a:lnTo>
                  <a:pt x="0" y="19635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98757" y="115647"/>
            <a:ext cx="2987007" cy="176253"/>
          </a:xfrm>
          <a:custGeom>
            <a:avLst/>
            <a:gdLst/>
            <a:ahLst/>
            <a:cxnLst/>
            <a:rect l="l" t="t" r="r" b="b"/>
            <a:pathLst>
              <a:path w="2987007" h="176253">
                <a:moveTo>
                  <a:pt x="0" y="0"/>
                </a:moveTo>
                <a:lnTo>
                  <a:pt x="2987008" y="0"/>
                </a:lnTo>
                <a:lnTo>
                  <a:pt x="2987008" y="176253"/>
                </a:lnTo>
                <a:lnTo>
                  <a:pt x="0" y="1762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628651" y="8450160"/>
            <a:ext cx="4616812" cy="2282244"/>
          </a:xfrm>
          <a:custGeom>
            <a:avLst/>
            <a:gdLst/>
            <a:ahLst/>
            <a:cxnLst/>
            <a:rect l="l" t="t" r="r" b="b"/>
            <a:pathLst>
              <a:path w="4616812" h="2282244">
                <a:moveTo>
                  <a:pt x="0" y="0"/>
                </a:moveTo>
                <a:lnTo>
                  <a:pt x="4616812" y="0"/>
                </a:lnTo>
                <a:lnTo>
                  <a:pt x="4616812" y="2282244"/>
                </a:lnTo>
                <a:lnTo>
                  <a:pt x="0" y="22822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322864" y="779884"/>
            <a:ext cx="12660991" cy="113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1"/>
              </a:lnSpc>
            </a:pPr>
            <a:r>
              <a:rPr lang="en-US" sz="6718">
                <a:solidFill>
                  <a:srgbClr val="ED803C"/>
                </a:solidFill>
                <a:latin typeface="IBM Plex Mono"/>
                <a:ea typeface="IBM Plex Mono"/>
                <a:cs typeface="IBM Plex Mono"/>
                <a:sym typeface="IBM Plex Mono"/>
              </a:rPr>
              <a:t>IMPACT AND BENEFITS</a:t>
            </a:r>
          </a:p>
        </p:txBody>
      </p:sp>
      <p:sp>
        <p:nvSpPr>
          <p:cNvPr id="11" name="Freeform 11"/>
          <p:cNvSpPr/>
          <p:nvPr/>
        </p:nvSpPr>
        <p:spPr>
          <a:xfrm rot="5400000">
            <a:off x="-4167637" y="-173441"/>
            <a:ext cx="8335274" cy="8323727"/>
          </a:xfrm>
          <a:custGeom>
            <a:avLst/>
            <a:gdLst/>
            <a:ahLst/>
            <a:cxnLst/>
            <a:rect l="l" t="t" r="r" b="b"/>
            <a:pathLst>
              <a:path w="8335274" h="8323727">
                <a:moveTo>
                  <a:pt x="0" y="0"/>
                </a:moveTo>
                <a:lnTo>
                  <a:pt x="8335274" y="0"/>
                </a:lnTo>
                <a:lnTo>
                  <a:pt x="8335274" y="8323726"/>
                </a:lnTo>
                <a:lnTo>
                  <a:pt x="0" y="83237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139238" y="4613529"/>
            <a:ext cx="9525" cy="4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3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954291" y="3745332"/>
            <a:ext cx="15864483" cy="203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3886" lvl="1" indent="-416943" algn="just">
              <a:lnSpc>
                <a:spcPts val="5407"/>
              </a:lnSpc>
              <a:buFont typeface="Arial"/>
              <a:buChar char="•"/>
            </a:pPr>
            <a:r>
              <a:rPr lang="en-US" sz="386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Potential impact on the target audience</a:t>
            </a:r>
          </a:p>
          <a:p>
            <a:pPr marL="833886" lvl="1" indent="-416943" algn="just">
              <a:lnSpc>
                <a:spcPts val="5407"/>
              </a:lnSpc>
              <a:buFont typeface="Arial"/>
              <a:buChar char="•"/>
            </a:pPr>
            <a:r>
              <a:rPr lang="en-US" sz="386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Benefits of the solution (social, economic, environmental, etc.)</a:t>
            </a:r>
          </a:p>
          <a:p>
            <a:pPr algn="just">
              <a:lnSpc>
                <a:spcPts val="5407"/>
              </a:lnSpc>
            </a:pPr>
            <a:endParaRPr lang="en-US" sz="3862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B14FD8-CAEA-7852-7717-EA5BC82686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913" y="265796"/>
            <a:ext cx="3284454" cy="18918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6918" y="-112874"/>
            <a:ext cx="3077124" cy="1943178"/>
          </a:xfrm>
          <a:custGeom>
            <a:avLst/>
            <a:gdLst/>
            <a:ahLst/>
            <a:cxnLst/>
            <a:rect l="l" t="t" r="r" b="b"/>
            <a:pathLst>
              <a:path w="3077124" h="1943178">
                <a:moveTo>
                  <a:pt x="0" y="0"/>
                </a:moveTo>
                <a:lnTo>
                  <a:pt x="3077124" y="0"/>
                </a:lnTo>
                <a:lnTo>
                  <a:pt x="3077124" y="1943178"/>
                </a:lnTo>
                <a:lnTo>
                  <a:pt x="0" y="1943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892788" y="-2095442"/>
            <a:ext cx="12382442" cy="12382442"/>
          </a:xfrm>
          <a:custGeom>
            <a:avLst/>
            <a:gdLst/>
            <a:ahLst/>
            <a:cxnLst/>
            <a:rect l="l" t="t" r="r" b="b"/>
            <a:pathLst>
              <a:path w="12382442" h="12382442">
                <a:moveTo>
                  <a:pt x="0" y="0"/>
                </a:moveTo>
                <a:lnTo>
                  <a:pt x="12382443" y="0"/>
                </a:lnTo>
                <a:lnTo>
                  <a:pt x="12382443" y="12382442"/>
                </a:lnTo>
                <a:lnTo>
                  <a:pt x="0" y="1238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04824" y="-696100"/>
            <a:ext cx="878400" cy="878200"/>
          </a:xfrm>
          <a:custGeom>
            <a:avLst/>
            <a:gdLst/>
            <a:ahLst/>
            <a:cxnLst/>
            <a:rect l="l" t="t" r="r" b="b"/>
            <a:pathLst>
              <a:path w="878400" h="878200">
                <a:moveTo>
                  <a:pt x="0" y="0"/>
                </a:moveTo>
                <a:lnTo>
                  <a:pt x="878400" y="0"/>
                </a:lnTo>
                <a:lnTo>
                  <a:pt x="878400" y="878200"/>
                </a:lnTo>
                <a:lnTo>
                  <a:pt x="0" y="878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 flipH="1">
            <a:off x="14010234" y="6115150"/>
            <a:ext cx="8207300" cy="6264000"/>
          </a:xfrm>
          <a:custGeom>
            <a:avLst/>
            <a:gdLst/>
            <a:ahLst/>
            <a:cxnLst/>
            <a:rect l="l" t="t" r="r" b="b"/>
            <a:pathLst>
              <a:path w="8207300" h="6264000">
                <a:moveTo>
                  <a:pt x="8207300" y="0"/>
                </a:moveTo>
                <a:lnTo>
                  <a:pt x="0" y="0"/>
                </a:lnTo>
                <a:lnTo>
                  <a:pt x="0" y="6264000"/>
                </a:lnTo>
                <a:lnTo>
                  <a:pt x="8207300" y="6264000"/>
                </a:lnTo>
                <a:lnTo>
                  <a:pt x="8207300" y="0"/>
                </a:lnTo>
                <a:close/>
              </a:path>
            </a:pathLst>
          </a:custGeom>
          <a:blipFill>
            <a:blip r:embed="rId9"/>
            <a:stretch>
              <a:fillRect l="-22339" t="-50337" r="-9379" b="-5331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49621" y="8663279"/>
            <a:ext cx="2373544" cy="2956810"/>
          </a:xfrm>
          <a:custGeom>
            <a:avLst/>
            <a:gdLst/>
            <a:ahLst/>
            <a:cxnLst/>
            <a:rect l="l" t="t" r="r" b="b"/>
            <a:pathLst>
              <a:path w="2373544" h="2956810">
                <a:moveTo>
                  <a:pt x="0" y="0"/>
                </a:moveTo>
                <a:lnTo>
                  <a:pt x="2373544" y="0"/>
                </a:lnTo>
                <a:lnTo>
                  <a:pt x="2373544" y="2956810"/>
                </a:lnTo>
                <a:lnTo>
                  <a:pt x="0" y="29568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14172" y="5703790"/>
            <a:ext cx="10238410" cy="6306630"/>
          </a:xfrm>
          <a:custGeom>
            <a:avLst/>
            <a:gdLst/>
            <a:ahLst/>
            <a:cxnLst/>
            <a:rect l="l" t="t" r="r" b="b"/>
            <a:pathLst>
              <a:path w="10238410" h="6306630">
                <a:moveTo>
                  <a:pt x="0" y="0"/>
                </a:moveTo>
                <a:lnTo>
                  <a:pt x="10238410" y="0"/>
                </a:lnTo>
                <a:lnTo>
                  <a:pt x="10238410" y="6306630"/>
                </a:lnTo>
                <a:lnTo>
                  <a:pt x="0" y="63066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-5400000">
            <a:off x="15084813" y="8537983"/>
            <a:ext cx="275262" cy="275262"/>
            <a:chOff x="0" y="0"/>
            <a:chExt cx="367016" cy="367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357378" y="191389"/>
                  </a:move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lnTo>
                    <a:pt x="12700" y="191389"/>
                  </a:lnTo>
                  <a:lnTo>
                    <a:pt x="25400" y="191389"/>
                  </a:lnTo>
                  <a:cubicBezTo>
                    <a:pt x="25400" y="283083"/>
                    <a:pt x="99695" y="357378"/>
                    <a:pt x="191389" y="357378"/>
                  </a:cubicBezTo>
                  <a:lnTo>
                    <a:pt x="191389" y="370078"/>
                  </a:lnTo>
                  <a:lnTo>
                    <a:pt x="191389" y="357378"/>
                  </a:ln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184404"/>
                    <a:pt x="363093" y="178689"/>
                    <a:pt x="370078" y="178689"/>
                  </a:cubicBezTo>
                  <a:cubicBezTo>
                    <a:pt x="377063" y="178689"/>
                    <a:pt x="382778" y="184404"/>
                    <a:pt x="382778" y="191389"/>
                  </a:cubicBezTo>
                  <a:lnTo>
                    <a:pt x="370078" y="191389"/>
                  </a:lnTo>
                  <a:lnTo>
                    <a:pt x="357378" y="191389"/>
                  </a:lnTo>
                  <a:moveTo>
                    <a:pt x="382778" y="191389"/>
                  </a:moveTo>
                  <a:cubicBezTo>
                    <a:pt x="382778" y="198374"/>
                    <a:pt x="377063" y="204089"/>
                    <a:pt x="370078" y="204089"/>
                  </a:cubicBezTo>
                  <a:cubicBezTo>
                    <a:pt x="363093" y="204089"/>
                    <a:pt x="357378" y="198374"/>
                    <a:pt x="3573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cubicBezTo>
                    <a:pt x="85725" y="382778"/>
                    <a:pt x="0" y="297053"/>
                    <a:pt x="0" y="191389"/>
                  </a:cubicBezTo>
                  <a:cubicBezTo>
                    <a:pt x="0" y="85725"/>
                    <a:pt x="85725" y="0"/>
                    <a:pt x="191389" y="0"/>
                  </a:cubicBezTo>
                  <a:cubicBezTo>
                    <a:pt x="297053" y="0"/>
                    <a:pt x="382778" y="85725"/>
                    <a:pt x="382778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5126279" y="8579449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5400000">
            <a:off x="14337163" y="7769833"/>
            <a:ext cx="275262" cy="275262"/>
            <a:chOff x="0" y="0"/>
            <a:chExt cx="367016" cy="3670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357378" y="191389"/>
                  </a:move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lnTo>
                    <a:pt x="12700" y="191389"/>
                  </a:lnTo>
                  <a:lnTo>
                    <a:pt x="25400" y="191389"/>
                  </a:lnTo>
                  <a:cubicBezTo>
                    <a:pt x="25400" y="283083"/>
                    <a:pt x="99695" y="357378"/>
                    <a:pt x="191389" y="357378"/>
                  </a:cubicBezTo>
                  <a:lnTo>
                    <a:pt x="191389" y="370078"/>
                  </a:lnTo>
                  <a:lnTo>
                    <a:pt x="191389" y="357378"/>
                  </a:ln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184404"/>
                    <a:pt x="363093" y="178689"/>
                    <a:pt x="370078" y="178689"/>
                  </a:cubicBezTo>
                  <a:cubicBezTo>
                    <a:pt x="377063" y="178689"/>
                    <a:pt x="382778" y="184404"/>
                    <a:pt x="382778" y="191389"/>
                  </a:cubicBezTo>
                  <a:lnTo>
                    <a:pt x="370078" y="191389"/>
                  </a:lnTo>
                  <a:lnTo>
                    <a:pt x="357378" y="191389"/>
                  </a:lnTo>
                  <a:moveTo>
                    <a:pt x="382778" y="191389"/>
                  </a:moveTo>
                  <a:cubicBezTo>
                    <a:pt x="382778" y="198374"/>
                    <a:pt x="377063" y="204089"/>
                    <a:pt x="370078" y="204089"/>
                  </a:cubicBezTo>
                  <a:cubicBezTo>
                    <a:pt x="363093" y="204089"/>
                    <a:pt x="357378" y="198374"/>
                    <a:pt x="3573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cubicBezTo>
                    <a:pt x="85725" y="382778"/>
                    <a:pt x="0" y="297053"/>
                    <a:pt x="0" y="191389"/>
                  </a:cubicBezTo>
                  <a:cubicBezTo>
                    <a:pt x="0" y="85725"/>
                    <a:pt x="85725" y="0"/>
                    <a:pt x="191389" y="0"/>
                  </a:cubicBezTo>
                  <a:cubicBezTo>
                    <a:pt x="297053" y="0"/>
                    <a:pt x="382778" y="85725"/>
                    <a:pt x="382778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4378629" y="7811299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764093" y="7678245"/>
            <a:ext cx="8139022" cy="3805384"/>
          </a:xfrm>
          <a:custGeom>
            <a:avLst/>
            <a:gdLst/>
            <a:ahLst/>
            <a:cxnLst/>
            <a:rect l="l" t="t" r="r" b="b"/>
            <a:pathLst>
              <a:path w="8139022" h="3805384">
                <a:moveTo>
                  <a:pt x="0" y="0"/>
                </a:moveTo>
                <a:lnTo>
                  <a:pt x="8139022" y="0"/>
                </a:lnTo>
                <a:lnTo>
                  <a:pt x="8139022" y="3805384"/>
                </a:lnTo>
                <a:lnTo>
                  <a:pt x="0" y="38053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766261" y="8295865"/>
            <a:ext cx="8139022" cy="3805384"/>
          </a:xfrm>
          <a:custGeom>
            <a:avLst/>
            <a:gdLst/>
            <a:ahLst/>
            <a:cxnLst/>
            <a:rect l="l" t="t" r="r" b="b"/>
            <a:pathLst>
              <a:path w="8139022" h="3805384">
                <a:moveTo>
                  <a:pt x="0" y="0"/>
                </a:moveTo>
                <a:lnTo>
                  <a:pt x="8139022" y="0"/>
                </a:lnTo>
                <a:lnTo>
                  <a:pt x="8139022" y="3805384"/>
                </a:lnTo>
                <a:lnTo>
                  <a:pt x="0" y="38053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617121" y="7678237"/>
            <a:ext cx="1164850" cy="1164100"/>
          </a:xfrm>
          <a:custGeom>
            <a:avLst/>
            <a:gdLst/>
            <a:ahLst/>
            <a:cxnLst/>
            <a:rect l="l" t="t" r="r" b="b"/>
            <a:pathLst>
              <a:path w="1164850" h="1164100">
                <a:moveTo>
                  <a:pt x="0" y="0"/>
                </a:moveTo>
                <a:lnTo>
                  <a:pt x="1164850" y="0"/>
                </a:lnTo>
                <a:lnTo>
                  <a:pt x="1164850" y="1164100"/>
                </a:lnTo>
                <a:lnTo>
                  <a:pt x="0" y="11641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829004" y="9810410"/>
            <a:ext cx="3302048" cy="1399856"/>
          </a:xfrm>
          <a:custGeom>
            <a:avLst/>
            <a:gdLst/>
            <a:ahLst/>
            <a:cxnLst/>
            <a:rect l="l" t="t" r="r" b="b"/>
            <a:pathLst>
              <a:path w="3302048" h="1399856">
                <a:moveTo>
                  <a:pt x="0" y="0"/>
                </a:moveTo>
                <a:lnTo>
                  <a:pt x="3302048" y="0"/>
                </a:lnTo>
                <a:lnTo>
                  <a:pt x="3302048" y="1399856"/>
                </a:lnTo>
                <a:lnTo>
                  <a:pt x="0" y="139985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841323" y="9765997"/>
            <a:ext cx="946907" cy="937752"/>
          </a:xfrm>
          <a:custGeom>
            <a:avLst/>
            <a:gdLst/>
            <a:ahLst/>
            <a:cxnLst/>
            <a:rect l="l" t="t" r="r" b="b"/>
            <a:pathLst>
              <a:path w="946907" h="937752">
                <a:moveTo>
                  <a:pt x="0" y="0"/>
                </a:moveTo>
                <a:lnTo>
                  <a:pt x="946908" y="0"/>
                </a:lnTo>
                <a:lnTo>
                  <a:pt x="946908" y="937752"/>
                </a:lnTo>
                <a:lnTo>
                  <a:pt x="0" y="9377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856439" y="9577947"/>
            <a:ext cx="946907" cy="937752"/>
          </a:xfrm>
          <a:custGeom>
            <a:avLst/>
            <a:gdLst/>
            <a:ahLst/>
            <a:cxnLst/>
            <a:rect l="l" t="t" r="r" b="b"/>
            <a:pathLst>
              <a:path w="946907" h="937752">
                <a:moveTo>
                  <a:pt x="0" y="0"/>
                </a:moveTo>
                <a:lnTo>
                  <a:pt x="946908" y="0"/>
                </a:lnTo>
                <a:lnTo>
                  <a:pt x="946908" y="937752"/>
                </a:lnTo>
                <a:lnTo>
                  <a:pt x="0" y="9377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5400000">
            <a:off x="11940329" y="9909207"/>
            <a:ext cx="275262" cy="275262"/>
            <a:chOff x="0" y="0"/>
            <a:chExt cx="367016" cy="36701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2778" cy="382778"/>
            </a:xfrm>
            <a:custGeom>
              <a:avLst/>
              <a:gdLst/>
              <a:ahLst/>
              <a:cxnLst/>
              <a:rect l="l" t="t" r="r" b="b"/>
              <a:pathLst>
                <a:path w="382778" h="382778">
                  <a:moveTo>
                    <a:pt x="357378" y="191389"/>
                  </a:moveTo>
                  <a:cubicBezTo>
                    <a:pt x="357378" y="99695"/>
                    <a:pt x="283083" y="25400"/>
                    <a:pt x="191389" y="25400"/>
                  </a:cubicBezTo>
                  <a:lnTo>
                    <a:pt x="191389" y="12700"/>
                  </a:lnTo>
                  <a:lnTo>
                    <a:pt x="191389" y="25400"/>
                  </a:lnTo>
                  <a:lnTo>
                    <a:pt x="191389" y="12700"/>
                  </a:lnTo>
                  <a:lnTo>
                    <a:pt x="191389" y="25400"/>
                  </a:lnTo>
                  <a:cubicBezTo>
                    <a:pt x="99695" y="25400"/>
                    <a:pt x="25400" y="99695"/>
                    <a:pt x="25400" y="191389"/>
                  </a:cubicBezTo>
                  <a:lnTo>
                    <a:pt x="12700" y="191389"/>
                  </a:lnTo>
                  <a:lnTo>
                    <a:pt x="25400" y="191389"/>
                  </a:lnTo>
                  <a:cubicBezTo>
                    <a:pt x="25400" y="283083"/>
                    <a:pt x="99695" y="357378"/>
                    <a:pt x="191389" y="357378"/>
                  </a:cubicBezTo>
                  <a:lnTo>
                    <a:pt x="191389" y="370078"/>
                  </a:lnTo>
                  <a:lnTo>
                    <a:pt x="191389" y="357378"/>
                  </a:lnTo>
                  <a:cubicBezTo>
                    <a:pt x="283083" y="357378"/>
                    <a:pt x="357378" y="283083"/>
                    <a:pt x="357378" y="191389"/>
                  </a:cubicBezTo>
                  <a:cubicBezTo>
                    <a:pt x="357378" y="184404"/>
                    <a:pt x="363093" y="178689"/>
                    <a:pt x="370078" y="178689"/>
                  </a:cubicBezTo>
                  <a:cubicBezTo>
                    <a:pt x="377063" y="178689"/>
                    <a:pt x="382778" y="184404"/>
                    <a:pt x="382778" y="191389"/>
                  </a:cubicBezTo>
                  <a:lnTo>
                    <a:pt x="370078" y="191389"/>
                  </a:lnTo>
                  <a:lnTo>
                    <a:pt x="357378" y="191389"/>
                  </a:lnTo>
                  <a:moveTo>
                    <a:pt x="382778" y="191389"/>
                  </a:moveTo>
                  <a:cubicBezTo>
                    <a:pt x="382778" y="198374"/>
                    <a:pt x="377063" y="204089"/>
                    <a:pt x="370078" y="204089"/>
                  </a:cubicBezTo>
                  <a:cubicBezTo>
                    <a:pt x="363093" y="204089"/>
                    <a:pt x="357378" y="198374"/>
                    <a:pt x="357378" y="191389"/>
                  </a:cubicBezTo>
                  <a:lnTo>
                    <a:pt x="370078" y="191389"/>
                  </a:lnTo>
                  <a:lnTo>
                    <a:pt x="382778" y="191389"/>
                  </a:lnTo>
                  <a:cubicBezTo>
                    <a:pt x="382778" y="297053"/>
                    <a:pt x="297053" y="382778"/>
                    <a:pt x="191389" y="382778"/>
                  </a:cubicBezTo>
                  <a:cubicBezTo>
                    <a:pt x="85725" y="382778"/>
                    <a:pt x="0" y="297053"/>
                    <a:pt x="0" y="191389"/>
                  </a:cubicBezTo>
                  <a:cubicBezTo>
                    <a:pt x="0" y="85725"/>
                    <a:pt x="85725" y="0"/>
                    <a:pt x="191389" y="0"/>
                  </a:cubicBezTo>
                  <a:cubicBezTo>
                    <a:pt x="297053" y="0"/>
                    <a:pt x="382778" y="85725"/>
                    <a:pt x="382778" y="191389"/>
                  </a:cubicBezTo>
                  <a:close/>
                </a:path>
              </a:pathLst>
            </a:custGeom>
            <a:solidFill>
              <a:srgbClr val="8208D5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11981795" y="9950673"/>
            <a:ext cx="192381" cy="192381"/>
          </a:xfrm>
          <a:custGeom>
            <a:avLst/>
            <a:gdLst/>
            <a:ahLst/>
            <a:cxnLst/>
            <a:rect l="l" t="t" r="r" b="b"/>
            <a:pathLst>
              <a:path w="192381" h="192381">
                <a:moveTo>
                  <a:pt x="0" y="0"/>
                </a:moveTo>
                <a:lnTo>
                  <a:pt x="192381" y="0"/>
                </a:lnTo>
                <a:lnTo>
                  <a:pt x="192381" y="192381"/>
                </a:lnTo>
                <a:lnTo>
                  <a:pt x="0" y="1923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813505" y="914400"/>
            <a:ext cx="12660991" cy="113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1"/>
              </a:lnSpc>
            </a:pPr>
            <a:r>
              <a:rPr lang="en-US" sz="6718">
                <a:solidFill>
                  <a:srgbClr val="ED803C"/>
                </a:solidFill>
                <a:latin typeface="IBM Plex Mono"/>
                <a:ea typeface="IBM Plex Mono"/>
                <a:cs typeface="IBM Plex Mono"/>
                <a:sym typeface="IBM Plex Mono"/>
              </a:rPr>
              <a:t>RESEARCH AND REFERENCES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70014" y="3152361"/>
            <a:ext cx="11663362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Details / Links of the reference and research work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B0FAAA-2FCE-564D-19C2-3AF29886693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913" y="265796"/>
            <a:ext cx="3284454" cy="1891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255050" y="-1593097"/>
            <a:ext cx="6065900" cy="5796550"/>
          </a:xfrm>
          <a:custGeom>
            <a:avLst/>
            <a:gdLst/>
            <a:ahLst/>
            <a:cxnLst/>
            <a:rect l="l" t="t" r="r" b="b"/>
            <a:pathLst>
              <a:path w="6065900" h="5796550">
                <a:moveTo>
                  <a:pt x="0" y="0"/>
                </a:moveTo>
                <a:lnTo>
                  <a:pt x="6065900" y="0"/>
                </a:lnTo>
                <a:lnTo>
                  <a:pt x="6065900" y="5796550"/>
                </a:lnTo>
                <a:lnTo>
                  <a:pt x="0" y="579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969" t="-50337" r="-36947" b="-5330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00636" y="-499364"/>
            <a:ext cx="2920080" cy="2343772"/>
          </a:xfrm>
          <a:custGeom>
            <a:avLst/>
            <a:gdLst/>
            <a:ahLst/>
            <a:cxnLst/>
            <a:rect l="l" t="t" r="r" b="b"/>
            <a:pathLst>
              <a:path w="2920080" h="2343772">
                <a:moveTo>
                  <a:pt x="0" y="0"/>
                </a:moveTo>
                <a:lnTo>
                  <a:pt x="2920080" y="0"/>
                </a:lnTo>
                <a:lnTo>
                  <a:pt x="2920080" y="2343772"/>
                </a:lnTo>
                <a:lnTo>
                  <a:pt x="0" y="2343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227840" y="7387212"/>
            <a:ext cx="4096116" cy="4477610"/>
          </a:xfrm>
          <a:custGeom>
            <a:avLst/>
            <a:gdLst/>
            <a:ahLst/>
            <a:cxnLst/>
            <a:rect l="l" t="t" r="r" b="b"/>
            <a:pathLst>
              <a:path w="4096116" h="4477610">
                <a:moveTo>
                  <a:pt x="0" y="0"/>
                </a:moveTo>
                <a:lnTo>
                  <a:pt x="4096116" y="0"/>
                </a:lnTo>
                <a:lnTo>
                  <a:pt x="4096116" y="4477610"/>
                </a:lnTo>
                <a:lnTo>
                  <a:pt x="0" y="4477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47977" y="-804139"/>
            <a:ext cx="5203842" cy="4876712"/>
          </a:xfrm>
          <a:custGeom>
            <a:avLst/>
            <a:gdLst/>
            <a:ahLst/>
            <a:cxnLst/>
            <a:rect l="l" t="t" r="r" b="b"/>
            <a:pathLst>
              <a:path w="5203842" h="4876712">
                <a:moveTo>
                  <a:pt x="0" y="0"/>
                </a:moveTo>
                <a:lnTo>
                  <a:pt x="5203842" y="0"/>
                </a:lnTo>
                <a:lnTo>
                  <a:pt x="5203842" y="4876712"/>
                </a:lnTo>
                <a:lnTo>
                  <a:pt x="0" y="4876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5400000">
            <a:off x="3357822" y="-2096820"/>
            <a:ext cx="1154900" cy="3949416"/>
            <a:chOff x="0" y="0"/>
            <a:chExt cx="1539867" cy="5265888"/>
          </a:xfrm>
        </p:grpSpPr>
        <p:sp>
          <p:nvSpPr>
            <p:cNvPr id="7" name="Freeform 7"/>
            <p:cNvSpPr/>
            <p:nvPr/>
          </p:nvSpPr>
          <p:spPr>
            <a:xfrm>
              <a:off x="127" y="0"/>
              <a:ext cx="1539748" cy="5265928"/>
            </a:xfrm>
            <a:custGeom>
              <a:avLst/>
              <a:gdLst/>
              <a:ahLst/>
              <a:cxnLst/>
              <a:rect l="l" t="t" r="r" b="b"/>
              <a:pathLst>
                <a:path w="1539748" h="5265928">
                  <a:moveTo>
                    <a:pt x="1516380" y="0"/>
                  </a:moveTo>
                  <a:lnTo>
                    <a:pt x="641604" y="874903"/>
                  </a:lnTo>
                  <a:lnTo>
                    <a:pt x="638175" y="879983"/>
                  </a:lnTo>
                  <a:lnTo>
                    <a:pt x="638175" y="3471164"/>
                  </a:lnTo>
                  <a:lnTo>
                    <a:pt x="0" y="4106037"/>
                  </a:lnTo>
                  <a:lnTo>
                    <a:pt x="0" y="5265928"/>
                  </a:lnTo>
                  <a:lnTo>
                    <a:pt x="33401" y="5265928"/>
                  </a:lnTo>
                  <a:lnTo>
                    <a:pt x="33401" y="4121023"/>
                  </a:lnTo>
                  <a:lnTo>
                    <a:pt x="671576" y="3486150"/>
                  </a:lnTo>
                  <a:lnTo>
                    <a:pt x="671576" y="893191"/>
                  </a:lnTo>
                  <a:lnTo>
                    <a:pt x="1539748" y="25019"/>
                  </a:lnTo>
                  <a:lnTo>
                    <a:pt x="151638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/>
            </a:gradFill>
          </p:spPr>
        </p:sp>
      </p:grpSp>
      <p:sp>
        <p:nvSpPr>
          <p:cNvPr id="8" name="Freeform 8"/>
          <p:cNvSpPr/>
          <p:nvPr/>
        </p:nvSpPr>
        <p:spPr>
          <a:xfrm>
            <a:off x="15474495" y="6190425"/>
            <a:ext cx="4878450" cy="4876712"/>
          </a:xfrm>
          <a:custGeom>
            <a:avLst/>
            <a:gdLst/>
            <a:ahLst/>
            <a:cxnLst/>
            <a:rect l="l" t="t" r="r" b="b"/>
            <a:pathLst>
              <a:path w="4878450" h="4876712">
                <a:moveTo>
                  <a:pt x="0" y="0"/>
                </a:moveTo>
                <a:lnTo>
                  <a:pt x="4878450" y="0"/>
                </a:lnTo>
                <a:lnTo>
                  <a:pt x="4878450" y="4876712"/>
                </a:lnTo>
                <a:lnTo>
                  <a:pt x="0" y="48767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13580675" y="9995727"/>
            <a:ext cx="287250" cy="287250"/>
            <a:chOff x="0" y="0"/>
            <a:chExt cx="383000" cy="383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3032" cy="383032"/>
            </a:xfrm>
            <a:custGeom>
              <a:avLst/>
              <a:gdLst/>
              <a:ahLst/>
              <a:cxnLst/>
              <a:rect l="l" t="t" r="r" b="b"/>
              <a:pathLst>
                <a:path w="383032" h="383032">
                  <a:moveTo>
                    <a:pt x="0" y="191516"/>
                  </a:moveTo>
                  <a:cubicBezTo>
                    <a:pt x="0" y="85725"/>
                    <a:pt x="85725" y="0"/>
                    <a:pt x="191516" y="0"/>
                  </a:cubicBezTo>
                  <a:lnTo>
                    <a:pt x="191516" y="12700"/>
                  </a:lnTo>
                  <a:lnTo>
                    <a:pt x="191516" y="0"/>
                  </a:lnTo>
                  <a:cubicBezTo>
                    <a:pt x="297307" y="0"/>
                    <a:pt x="383032" y="85725"/>
                    <a:pt x="383032" y="191516"/>
                  </a:cubicBezTo>
                  <a:cubicBezTo>
                    <a:pt x="383032" y="297307"/>
                    <a:pt x="297307" y="383032"/>
                    <a:pt x="191516" y="383032"/>
                  </a:cubicBezTo>
                  <a:lnTo>
                    <a:pt x="191516" y="370332"/>
                  </a:lnTo>
                  <a:lnTo>
                    <a:pt x="191516" y="383032"/>
                  </a:lnTo>
                  <a:cubicBezTo>
                    <a:pt x="85725" y="383032"/>
                    <a:pt x="0" y="297307"/>
                    <a:pt x="0" y="191516"/>
                  </a:cubicBezTo>
                  <a:lnTo>
                    <a:pt x="12700" y="191516"/>
                  </a:lnTo>
                  <a:lnTo>
                    <a:pt x="22606" y="199390"/>
                  </a:lnTo>
                  <a:cubicBezTo>
                    <a:pt x="19304" y="203581"/>
                    <a:pt x="13589" y="205232"/>
                    <a:pt x="8509" y="203454"/>
                  </a:cubicBezTo>
                  <a:cubicBezTo>
                    <a:pt x="3429" y="201676"/>
                    <a:pt x="0" y="196850"/>
                    <a:pt x="0" y="191516"/>
                  </a:cubicBezTo>
                  <a:moveTo>
                    <a:pt x="25400" y="191516"/>
                  </a:moveTo>
                  <a:lnTo>
                    <a:pt x="12700" y="191516"/>
                  </a:lnTo>
                  <a:lnTo>
                    <a:pt x="2794" y="183642"/>
                  </a:lnTo>
                  <a:cubicBezTo>
                    <a:pt x="6096" y="179451"/>
                    <a:pt x="11811" y="177800"/>
                    <a:pt x="16891" y="179578"/>
                  </a:cubicBezTo>
                  <a:cubicBezTo>
                    <a:pt x="21971" y="181356"/>
                    <a:pt x="25400" y="186182"/>
                    <a:pt x="25400" y="191516"/>
                  </a:cubicBezTo>
                  <a:cubicBezTo>
                    <a:pt x="25400" y="283210"/>
                    <a:pt x="99822" y="357632"/>
                    <a:pt x="191516" y="357632"/>
                  </a:cubicBezTo>
                  <a:cubicBezTo>
                    <a:pt x="283210" y="357632"/>
                    <a:pt x="357632" y="283210"/>
                    <a:pt x="357632" y="191516"/>
                  </a:cubicBezTo>
                  <a:lnTo>
                    <a:pt x="370332" y="191516"/>
                  </a:lnTo>
                  <a:lnTo>
                    <a:pt x="357632" y="191516"/>
                  </a:lnTo>
                  <a:cubicBezTo>
                    <a:pt x="357632" y="99822"/>
                    <a:pt x="283210" y="25400"/>
                    <a:pt x="191516" y="25400"/>
                  </a:cubicBezTo>
                  <a:lnTo>
                    <a:pt x="191516" y="12700"/>
                  </a:lnTo>
                  <a:lnTo>
                    <a:pt x="191516" y="25400"/>
                  </a:lnTo>
                  <a:cubicBezTo>
                    <a:pt x="99822" y="25400"/>
                    <a:pt x="25400" y="99822"/>
                    <a:pt x="25400" y="191516"/>
                  </a:cubicBezTo>
                  <a:close/>
                </a:path>
              </a:pathLst>
            </a:custGeom>
            <a:solidFill>
              <a:srgbClr val="0C0A9E"/>
            </a:solidFill>
          </p:spPr>
        </p:sp>
      </p:grpSp>
      <p:sp>
        <p:nvSpPr>
          <p:cNvPr id="11" name="AutoShape 11"/>
          <p:cNvSpPr/>
          <p:nvPr/>
        </p:nvSpPr>
        <p:spPr>
          <a:xfrm rot="7321">
            <a:off x="13772999" y="10139354"/>
            <a:ext cx="8944670" cy="0"/>
          </a:xfrm>
          <a:prstGeom prst="line">
            <a:avLst/>
          </a:prstGeom>
          <a:ln w="9525" cap="rnd">
            <a:solidFill>
              <a:srgbClr val="0C0A9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 rot="-10800000">
            <a:off x="13650576" y="10065568"/>
            <a:ext cx="147600" cy="147600"/>
            <a:chOff x="0" y="0"/>
            <a:chExt cx="196800" cy="196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0" y="98425"/>
                  </a:moveTo>
                  <a:cubicBezTo>
                    <a:pt x="0" y="44069"/>
                    <a:pt x="44069" y="0"/>
                    <a:pt x="98425" y="0"/>
                  </a:cubicBezTo>
                  <a:cubicBezTo>
                    <a:pt x="152781" y="0"/>
                    <a:pt x="196850" y="44069"/>
                    <a:pt x="196850" y="98425"/>
                  </a:cubicBezTo>
                  <a:cubicBezTo>
                    <a:pt x="196850" y="152781"/>
                    <a:pt x="152781" y="196850"/>
                    <a:pt x="98425" y="196850"/>
                  </a:cubicBezTo>
                  <a:cubicBezTo>
                    <a:pt x="44069" y="196850"/>
                    <a:pt x="0" y="152781"/>
                    <a:pt x="0" y="98425"/>
                  </a:cubicBezTo>
                  <a:close/>
                </a:path>
              </a:pathLst>
            </a:custGeom>
            <a:solidFill>
              <a:srgbClr val="0C0A9E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813505" y="914400"/>
            <a:ext cx="12660991" cy="113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1"/>
              </a:lnSpc>
            </a:pPr>
            <a:r>
              <a:rPr lang="en-US" sz="6718">
                <a:solidFill>
                  <a:srgbClr val="ED803C"/>
                </a:solidFill>
                <a:latin typeface="IBM Plex Mono"/>
                <a:ea typeface="IBM Plex Mono"/>
                <a:cs typeface="IBM Plex Mono"/>
                <a:sym typeface="IBM Plex Mono"/>
              </a:rPr>
              <a:t>IMPORTANT INSTRUCTIONS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55890" y="2290664"/>
            <a:ext cx="12576220" cy="51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8"/>
              </a:lnSpc>
            </a:pPr>
            <a:r>
              <a:rPr lang="en-US" sz="303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Guidelines for Submitting the Idea PPT (NSCET - Hackathon 2024)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13505" y="2290664"/>
            <a:ext cx="15001092" cy="676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0"/>
              </a:lnSpc>
            </a:pPr>
            <a:endParaRPr/>
          </a:p>
          <a:p>
            <a:pPr marL="632288" lvl="1" indent="-316144" algn="l">
              <a:lnSpc>
                <a:spcPts val="4978"/>
              </a:lnSpc>
              <a:buAutoNum type="arabicPeriod"/>
            </a:pPr>
            <a:r>
              <a:rPr lang="en-US" sz="292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Slide Limit: The presentation must be limited to a maximum of six (6) slides, including the title slide.</a:t>
            </a:r>
          </a:p>
          <a:p>
            <a:pPr marL="632288" lvl="1" indent="-316144" algn="l">
              <a:lnSpc>
                <a:spcPts val="4100"/>
              </a:lnSpc>
              <a:buAutoNum type="arabicPeriod"/>
            </a:pPr>
            <a:r>
              <a:rPr lang="en-US" sz="292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Content Presentation: Avoid using paragraphs. Instead, present your idea using points, diagrams, infographics, or pictures.</a:t>
            </a:r>
          </a:p>
          <a:p>
            <a:pPr marL="632288" lvl="1" indent="-316144" algn="l">
              <a:lnSpc>
                <a:spcPts val="4100"/>
              </a:lnSpc>
              <a:buAutoNum type="arabicPeriod"/>
            </a:pPr>
            <a:r>
              <a:rPr lang="en-US" sz="292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Clarity and Precision: Keep your explanations brief, clear, and easy to understand.</a:t>
            </a:r>
          </a:p>
          <a:p>
            <a:pPr marL="632288" lvl="1" indent="-316144" algn="l">
              <a:lnSpc>
                <a:spcPts val="4100"/>
              </a:lnSpc>
              <a:buAutoNum type="arabicPeriod"/>
            </a:pPr>
            <a:r>
              <a:rPr lang="en-US" sz="292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Originality: Ensure your idea is unique and novel.</a:t>
            </a:r>
          </a:p>
          <a:p>
            <a:pPr marL="632288" lvl="1" indent="-316144" algn="l">
              <a:lnSpc>
                <a:spcPts val="4100"/>
              </a:lnSpc>
              <a:buAutoNum type="arabicPeriod"/>
            </a:pPr>
            <a:r>
              <a:rPr lang="en-US" sz="292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Template Usage: Use the provided template without altering the idea details pointers from the previous slides.</a:t>
            </a:r>
          </a:p>
          <a:p>
            <a:pPr marL="632288" lvl="1" indent="-316144" algn="l">
              <a:lnSpc>
                <a:spcPts val="4100"/>
              </a:lnSpc>
              <a:buAutoNum type="arabicPeriod"/>
            </a:pPr>
            <a:r>
              <a:rPr lang="en-US" sz="292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File Format: Save the final presentation as a PDF. Only PDF submissions will be accepted—no PPT, Word Doc, or other formats.</a:t>
            </a:r>
          </a:p>
          <a:p>
            <a:pPr algn="l">
              <a:lnSpc>
                <a:spcPts val="3260"/>
              </a:lnSpc>
            </a:pPr>
            <a:endParaRPr lang="en-US" sz="2928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455865" y="9008236"/>
            <a:ext cx="14310249" cy="955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3"/>
              </a:lnSpc>
              <a:spcBef>
                <a:spcPct val="0"/>
              </a:spcBef>
            </a:pPr>
            <a:r>
              <a:rPr lang="en-US" sz="2799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Note: Remove this slide (Guidelines) before uploading your idea details to the NSCET HACKATHON 2024 portal.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3BAAA2-6876-B3FF-FC22-B8343806AF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913" y="265796"/>
            <a:ext cx="3284454" cy="189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309</Words>
  <Application>Microsoft Office PowerPoint</Application>
  <PresentationFormat>Custom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IBM Plex Mono Bold</vt:lpstr>
      <vt:lpstr>Calibri</vt:lpstr>
      <vt:lpstr>Canva Sans Bold</vt:lpstr>
      <vt:lpstr>Arial</vt:lpstr>
      <vt:lpstr>IBM Plex Mono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NSCET HACKATHON 2024 - Idea PPT</dc:title>
  <cp:lastModifiedBy>Thanush Kumar</cp:lastModifiedBy>
  <cp:revision>3</cp:revision>
  <dcterms:created xsi:type="dcterms:W3CDTF">2006-08-16T00:00:00Z</dcterms:created>
  <dcterms:modified xsi:type="dcterms:W3CDTF">2026-01-19T07:42:04Z</dcterms:modified>
  <dc:identifier>DAGOkiX5y-Y</dc:identifier>
</cp:coreProperties>
</file>